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tags/tag1.xml" ContentType="application/vnd.openxmlformats-officedocument.presentationml.tags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4"/>
  </p:notesMasterIdLst>
  <p:handoutMasterIdLst>
    <p:handoutMasterId r:id="rId25"/>
  </p:handoutMasterIdLst>
  <p:sldIdLst>
    <p:sldId id="256" r:id="rId2"/>
    <p:sldId id="266" r:id="rId3"/>
    <p:sldId id="280" r:id="rId4"/>
    <p:sldId id="273" r:id="rId5"/>
    <p:sldId id="274" r:id="rId6"/>
    <p:sldId id="279" r:id="rId7"/>
    <p:sldId id="275" r:id="rId8"/>
    <p:sldId id="281" r:id="rId9"/>
    <p:sldId id="282" r:id="rId10"/>
    <p:sldId id="276" r:id="rId11"/>
    <p:sldId id="277" r:id="rId12"/>
    <p:sldId id="278" r:id="rId13"/>
    <p:sldId id="263" r:id="rId14"/>
    <p:sldId id="270" r:id="rId15"/>
    <p:sldId id="260" r:id="rId16"/>
    <p:sldId id="261" r:id="rId17"/>
    <p:sldId id="265" r:id="rId18"/>
    <p:sldId id="283" r:id="rId19"/>
    <p:sldId id="284" r:id="rId20"/>
    <p:sldId id="285" r:id="rId21"/>
    <p:sldId id="286" r:id="rId22"/>
    <p:sldId id="287" r:id="rId23"/>
  </p:sldIdLst>
  <p:sldSz cx="9144000" cy="6858000" type="screen4x3"/>
  <p:notesSz cx="6759575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137" autoAdjust="0"/>
    <p:restoredTop sz="90929"/>
  </p:normalViewPr>
  <p:slideViewPr>
    <p:cSldViewPr>
      <p:cViewPr varScale="1">
        <p:scale>
          <a:sx n="72" d="100"/>
          <a:sy n="72" d="100"/>
        </p:scale>
        <p:origin x="448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94" name="Rectangle 2">
            <a:extLst>
              <a:ext uri="{FF2B5EF4-FFF2-40B4-BE49-F238E27FC236}">
                <a16:creationId xmlns:a16="http://schemas.microsoft.com/office/drawing/2014/main" id="{CB433963-1B3C-4627-8849-E7CEFE9076B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1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64195" name="Rectangle 3">
            <a:extLst>
              <a:ext uri="{FF2B5EF4-FFF2-40B4-BE49-F238E27FC236}">
                <a16:creationId xmlns:a16="http://schemas.microsoft.com/office/drawing/2014/main" id="{37F4EFE9-0851-4B9C-A0A1-9ECE9F250A4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1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64196" name="Rectangle 4">
            <a:extLst>
              <a:ext uri="{FF2B5EF4-FFF2-40B4-BE49-F238E27FC236}">
                <a16:creationId xmlns:a16="http://schemas.microsoft.com/office/drawing/2014/main" id="{30FBB1E8-EB18-4ACE-BDE5-2F68AC96EDC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1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64197" name="Rectangle 5">
            <a:extLst>
              <a:ext uri="{FF2B5EF4-FFF2-40B4-BE49-F238E27FC236}">
                <a16:creationId xmlns:a16="http://schemas.microsoft.com/office/drawing/2014/main" id="{359FCB45-6349-442A-B706-34C68E6A58EB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1"/>
            </a:lvl1pPr>
          </a:lstStyle>
          <a:p>
            <a:pPr>
              <a:defRPr/>
            </a:pPr>
            <a:fld id="{515E659F-A6FF-4CA4-8064-B146ABB12BD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34:52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1315">
    <iact:property name="dataType"/>
    <iact:actionData xml:id="d0">
      <inkml:trace xmlns:inkml="http://www.w3.org/2003/InkML" xml:id="stk0" contextRef="#ctx0" brushRef="#br0">10643 14387 0,'0'0'10,"0"0"-8,0 0 9,0 0-2,58 0 1,4-4 0,21 0 0,8-4 0,-8 3 0,-4 1 1,-1 0-1,9 0-1,8 4 1,4 0-1,-3 0 1,-5 0 0,-13 4 0,-7 0 0,-5 0-1,-4 1 1,4-1 0,13 0-1,12 0 1,4 0 0,-4 0-1,-8 0 1,-1 1 0,1 3 0,4 0 0,16 0-1,17 1 1,5-9 0,-1-5 0,12-3 0,9-4-1,0-1 1,8 1-1,-12 0 1,-5 3 1,1 1-1,-9 4-1,-12 0 1,-13 0 0,-20 4-1,-13-13 1,-16-12 0</inkml:trace>
    </iact:actionData>
  </iact:action>
  <iact:action type="add" startTime="218886">
    <iact:property name="dataType"/>
    <iact:actionData xml:id="d1">
      <inkml:trace xmlns:inkml="http://www.w3.org/2003/InkML" xml:id="stk1" contextRef="#ctx0" brushRef="#br0">10515 13961 0,'0'0'1,"0"0"5,0 0 1,0 0 3,0 0 0,0 0 0,0 0-1,0 0 1,0 0 0,0 0 0,0 0 0,0 0-1,0 0 1,0 0 0,0 0-1,42-33 1,-30 28 0,5 1 1,7 4-3,9-4 3,9 4-2,3 0 1,9 0 0,4 4 0,0 0-1,-4 1 1,-9-1 0,-8-4 1,-3 0-2,-5 0 1,-5 0 0,1-4-1,-4-1 1,0 5 0,3-4 0,1 0-1,4 4 2,4 0-2,5 0 1,7 0 0,1 0-1,3 0 1,1 0 0,-1 0 0,-3 0 0,-5 0-1,1 0 1,-9 0 0,-4 0 0,0 0 0,-4-4 0,-1 0-1,1 0 1,-4 4 0,0 0-1,3-4 1,1-1-1,0 5 2,4 0-2,8 0 1,5 0 0,11 5 0,-3-1-1,8 0 2,-4 0-2,0 0 1,-9 0 0,-4 0-1,-3 1 1,-9-5 0,0 0 0,-5 0-1,1 0 2,4 0-2,8 0 0,9 0 2,12 0-1,8 0-1,9 4 1,-1 0 0,-4 0 0,-12-4-1,-8 0 1,0-4 0,-5 0 0,5 0 0,-5-1 0,13 1-1,13 0 1,11 0 0,9 0 0,-4 0-1,-8 0 1,4-5 0,-13 1 0,8-4-1,18 3 1,11 5 0,13 0 0,0-4-1</inkml:trace>
    </iact:actionData>
  </iact:action>
  <iact:action type="add" startTime="220704">
    <iact:property name="dataType"/>
    <iact:actionData xml:id="d2">
      <inkml:trace xmlns:inkml="http://www.w3.org/2003/InkML" xml:id="stk2" contextRef="#ctx0" brushRef="#br0">10333 14482 0,'0'0'8,"0"0"0,0 0 2,0 0-1,50 0 1,-30 0 0,5 4 0,4 1-1,17-1 2,20 0-2,29 0 0,17 0 1,0 0 1,-17 0-2,-17 1 1,-11-1 0,-1 0-1</inkml:trace>
    </iact:actionData>
  </iact:action>
  <iact:action type="add" startTime="221224">
    <iact:property name="dataType"/>
    <iact:actionData xml:id="d3">
      <inkml:trace xmlns:inkml="http://www.w3.org/2003/InkML" xml:id="stk3" contextRef="#ctx0" brushRef="#br0">10561 13903 0,'0'0'6,"0"0"9,0 0-10,0 0 4,0 0 1,0 0 0,0 0-1,41-21 1,54 17 0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58:37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445">
    <iact:property name="dataType"/>
    <iact:actionData xml:id="d0">
      <inkml:trace xmlns:inkml="http://www.w3.org/2003/InkML" xml:id="stk0" contextRef="#ctx0" brushRef="#br0">5803 6810 0,'0'0'2,"0"0"1,0 0 5,0 0 2,0 0 0,0 0-1,0 0 1,0 0 0,0 0-1,0 0 1,0 0 0,0 0 0,0 0-1,0 0 1,0 0 0,0 0-1,0 0 1,45 0 0,-28 0-1,3 0 1,5 0 0,8 0 0,0 0 0,9 0 0,-1 0 0,5 0-1,-1 0 1,9 4 0,12 1 1,0-1-2,13 0 1,0 0 0,-13-4 0,-12 0 0,-9 0-1,-8 0 0,-8 0 2,-4 0-2,0 0 1,0 0 0,4 0 0,8-4-1</inkml:trace>
    </iact:actionData>
  </iact:action>
  <iact:action type="add" startTime="14244">
    <iact:property name="dataType"/>
    <iact:actionData xml:id="d1">
      <inkml:trace xmlns:inkml="http://www.w3.org/2003/InkML" xml:id="stk1" contextRef="#ctx0" brushRef="#br0">8546 6400 0,'0'0'7,"0"0"2,0 0 1,0 0 0,0 0 0,0 0-1,0 0 1,45 0-1,-20 0 1,12 0 0,13 0-1,16 0 1,9 0 0,3 0 0,17 5 0,21-1-1,17-4 1,7-4-1,-7-5 1,-17 1 0,-1 0-1,22 4 1,4-1 0,-9 1-1,-16 8 1,0 5 0,12 3-1,13 1 1,-5-9 0,-16-13-1</inkml:trace>
    </iact:actionData>
  </iact:action>
  <iact:action type="add" startTime="15858">
    <iact:property name="dataType"/>
    <iact:actionData xml:id="d2">
      <inkml:trace xmlns:inkml="http://www.w3.org/2003/InkML" xml:id="stk2" contextRef="#ctx0" brushRef="#br0">5650 8371 0,'0'0'8,"0"0"1,0 0 0,0 0 1,0 0-1,0 0 0,0 0 2,45 0-2,-20 0 1,8 0 0,8-4 0,9 0-1,4-4 1,0-1-1,-1 5 1,1 0 0,-8 0 1,3 0-2,1 0 1,8-5 0,8 1-1,9 0 1,-1 0-1,-4-1 1,-7 1 0,-6 0-1,1-1 2,0 5-2,4 0 1,13 0 0,3 0 0,13 0 1,0 0-3,-4-1 2,-12 1 0,-9 0-1,-4 0 1,0 0-1,0 0 2,0 0-1,0-1-1,0 1 1,0 4-1,1-4 1,-1 0 0,-5 4 0,-3-4 0,-4 0 0,4 0 0,4 0 0,4-1-1,8 5 1,4 0 0,5 5-1,0-1 1,-5 0 1,-3-4-1,3 0-1</inkml:trace>
    </iact:actionData>
  </iact:action>
  <iact:action type="add" startTime="41201">
    <iact:property name="dataType"/>
    <iact:actionData xml:id="d3">
      <inkml:trace xmlns:inkml="http://www.w3.org/2003/InkML" xml:id="stk3" contextRef="#ctx0" brushRef="#br0">11082 6231 0,'0'0'2,"0"0"1,0 0 14,0 0-14,0 0 5,0 0 2,0 0 0,0 0-1,0 0 1,0 0 0,0 0-1,0 0 2,0 0-2,46 0 2,-34 4-2,9 0 1,8 4 0,8 1 0,12-1 0,9-4-1,9-4 2,-1 0-2,-4-4 2,-8 0-2,-1-5 1,5-3 0</inkml:trace>
    </iact:actionData>
  </iact:action>
  <iact:action type="add" startTime="45678">
    <iact:property name="dataType"/>
    <iact:actionData xml:id="d4">
      <inkml:trace xmlns:inkml="http://www.w3.org/2003/InkML" xml:id="stk4" contextRef="#ctx0" brushRef="#br0">12720 5709 0,'0'0'1,"0"0"3,0 0 4,0 0 3,0 0-2,0 0 0,0 0 2,0 0-2,0 0 1,0 0 0,0 0-1,-12 46 1,4 12 0,-1 28-1,-3 14 1,8-9-1,-9-17 3,9-16-4,0-12 2,4-5 0,0 5 0,4-1 0,0 1 0,1-5-1,3-12 0,-8-4 1,4-8 0,0-5 0,0-4-1,5 1 1,-1-1 0,0-4 0,9 4-1,3 1 1,9-1-1,9 4 2,7 1-2,13-5 1,0-8-1</inkml:trace>
    </iact:actionData>
  </iact:action>
  <iact:action type="add" startTime="46274">
    <iact:property name="dataType"/>
    <iact:actionData xml:id="d5">
      <inkml:trace xmlns:inkml="http://www.w3.org/2003/InkML" xml:id="stk5" contextRef="#ctx0" brushRef="#br0">13436 5701 0,'0'0'8,"0"0"1,0 0 0,0 0 1,0 0-1,0 0 2,13 95-1,-1 54 0,5 54 1,-1 8-2,5-58 1,-13-45 0,9-38 0,-1-32 0,-3-18 0,-5-20-1,-8 0 1,29-99-1,-13-25 1,-3-17 0,-5 29 0,-4 29-1,-4 25 1,0 13 0,8 3-1,13-3 0,25-9 1,28-4 0,13 8-1,-8 13 1,-21 16-1,-21 9 2,-17 8-2,-7 8 0,-5 8 1,-8 9-1,-8 12 1,-17 9 0,-12-1 0,-9-4 0,5-4 0,12-8 0,8-4 0,13 0-1,8-1 1,17 9 0,7 17 0,22 16-1,8 0 1,4-4 0,8-4-1,4 0 2,5 0-1,-9-9-1,-12-8 0,-9-8 1,-12-8 1,-4-13-2</inkml:trace>
    </iact:actionData>
  </iact:action>
  <iact:action type="add" startTime="80409">
    <iact:property name="dataType"/>
    <iact:actionData xml:id="d6">
      <inkml:trace xmlns:inkml="http://www.w3.org/2003/InkML" xml:id="stk6" contextRef="#ctx0" brushRef="#br0">9853 9812 0,'0'0'3,"0"0"-3,0 0 11,0 0-3,0 0 2,0 0-1,0 0 1,0 0 0,0 0 0,0 0 0,0 0 0,0 0-1,0 0 1,0 0-1,0 0 1,0 0 0,8 41 0,-3-36 0,3-1-1,-8 0 1,4 0 0,0 0 0,0 0-1,0 0 1,1 1 0,3-1 0,4 0-1,5 0 1,3 0 0,5 0-1,4 0 1,4 1-1,5-5 1,-1 4-1,0 0 2,0-4-2,-4 4 1,5 0 0,-9 0 0,4 0-1,0 1 1,0-1-1,0 0 1,-4 0 0,0 0 0,-4 0-1,0 0 1,-1-4 0,1 0-1,0 0 1,0 0 0,4 0-1,4 0 1,4 0 0,0 0 0,5-4-1,-1 0 1,1 4 0,-1 0-1,-4 0 1,0 0 0,-4 0-1,1 0 1,-5 4 0,0 0-1,-5 1 1,1-1 0,0 0-1,0 0 0,0-4 2,-1 0-2,10 0 1,-10 0 0,9 0-1,5-4 1,7 0 0,1 4-1,-5 0 0,0 0 2,-3 0-2,-1 0 1,-4 0 0,0 0-1,0 0 1,-4 0 0,0 0-1,-4 0 1,0 0-1,-5 0 1,-3 4-1,-5-4 1,1 0 1,-5 0-2,0 0 1,1 0-1,-5 0 1,0 0-1,0 0 1,0 0 0,0 0-1,1 0 1,-1 0-1,0 0 1,0 0 0,0 0 0,-4 0-1,0 0 1,0 0 0,0 0-1,0 0 2,0 0-2,0 0 2,0 0-2,0 0 0,0 0 1,0 0-1,0 0 1,0 0 0,0 0 0,0 0-1,0 0 1,0 0 0,-112-17 0,71 13-1,-9 4 1,-3 0-1,-5 4 1,0 0 0,8 1 0,0-1 0,9-4-1,4 0 1,0 0 0,-1 0-1,-7 0 1,-5 0 0,-8 0 0,-4 0-1,-4 4 1,0 0 0,4 0-1,0 4 1,8-3 0,4-1 0,5 0 0,-1-4 0,1 0-1,-5 0 1,-8 0 0,-4 0-1,4 0 2,4 0-1,5 0 3,3 0-7,9 0 4,8 0 0,4 0-1,4 0 2,5 0-2,4 0 1,-1 0-1,5 0 1,0 0 0,3 0 0,1 0-1,0 0 1,0 0 0,0 0 0,4 0-1,-8 0 1,8 0 0,0 0 0,0 0 0,0 0-1,0 0 1,0 0 0,0 0-1,0 0 1,115 0-1,-61 4 2,4 0-1,-4 0-1,-4-4 1,-5 0 0,1 0 0,-1 0-1,5 0 1,4 0 0,3 0 0,6 0-1,-1 0 1,0-4 0,-4 4 0,-9 0-1,-3 0 1,-5 0 0,-4 0 0,-4 0 0,1 0 0,-1 0-1,4 0 2,0 0-2,0 0 1,1 0-1,3 0 1,4 0 0,1 0 0,4 0 0,-1 0 0,1 0-1,-5 0 1,-3 0 0,-5 0 1,-4 0-3,-4 0 2,-4 0 0,-4 0-1,-5 0 1,-3 0 0,-1 0-1,0 0 1,1-4 0</inkml:trace>
    </iact:actionData>
  </iact:action>
  <iact:action type="add" startTime="105023">
    <iact:property name="dataType"/>
    <iact:actionData xml:id="d7">
      <inkml:trace xmlns:inkml="http://www.w3.org/2003/InkML" xml:id="stk7" contextRef="#ctx0" brushRef="#br0">5546 12665 0,'0'0'2,"0"0"2,0 0 5,0 0 1,0 0 0,0 0 0,0 0 0,0 0-1,0 0 1,0 0 0,0 0 0,0 0 0,0 0-1,0 0 1,0 0 0,0 0-1,0 0 1,0 0 0,0 0-1,4 41 1,0-37 0,1 0 0,-1 5-1,4-1 1,0 0 0,5 1 0,-1-1-1,1 0 1,3 0 0,5 1 0,4-1 0,-1 0 0,10 0-1,-1-3 1,4 3-1,0-4 1,-4 0 0,0 0 1,-4 0-2,0 1 1,0-1 0,0 0-1,4 0 1,-8 0 0,0 0-1,0 0 1,0 1 0,-1-1 0,-3 0 0,0 0-1,-5 0 1,1 0 0,-1 0 0,5-4 0,4 0-1,0 0 1,4 0 0,4 0 0,4 0-1,9 0 1,-1 0 0,5 0-1,-13 0 2,-4 0-2,-4 0 1,-4 0 0,0 0 0,-5 0 0,1 0-1,0 0 1,-1 5 0,5-1 0,4 0 0,4 0-1,5 0 1,11-4 0,38-12 0,58-34-1</inkml:trace>
    </iact:actionData>
  </iact:action>
  <iact:action type="add" startTime="107370">
    <iact:property name="dataType"/>
    <iact:actionData xml:id="d8">
      <inkml:trace xmlns:inkml="http://www.w3.org/2003/InkML" xml:id="stk8" contextRef="#ctx0" brushRef="#br0">5765 14259 0,'0'0'6,"0"0"4,0 0 0,0 0 0,0 0-1,0 0 1,0 0 1,0 0-2,0 0 1,0 0 0,0 0 0,0 0-1,0 0 1,0 0 0,0 0-1,-20 41 1,32-37 0,9 0 0,8 1-1,12 3 1,9 0 0,4 0 0,-1 1-1,1-5 1,-4 0 1,-5 0-3,1-4 3,-5 0-1,5 0 1,12 0-1,8-4-2,4 4 2,5 0-1,-9 0 1,-4 0 0,-8 0 0,-9 0 0,-3 0 0,-9 0 0,-4 0 0,0 0 0,0 0 0,0 0-1,4 0 1,4 0 0,4 0 0,9 0 0,8 0-1,4 4 1,0 0 0,0 0-1,0-4 1,-4 0 1,-4 0-2,-5 0 1,1-4 0,-4 0-1,-1 0 1,5 0 0,-1 0 0,5 0 0,4-1-1,0 1 1,-4 4 0,-4 0 0,-9 0-1,-4 0 1,-8 0 0,-4 0-1,-9 0 2,1 0-2,-5 0 1,-3 0-1,-1 0 1,0 0 0,-4 0 0,1 0-1,3 0 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34:52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2436">
    <iact:property name="dataType"/>
    <iact:actionData xml:id="d0">
      <inkml:trace xmlns:inkml="http://www.w3.org/2003/InkML" xml:id="stk0" contextRef="#ctx0" brushRef="#br0">16295 7079 0,'0'0'3,"0"0"-3,0 0 10,0 0-1,0 0 1,0 0 0,0 0 0,0 0-1,0 0 1,0 0 0,0 0 0,0 0-1,0 0 1,0 0 0,0 0 0,41 38 0,-16-34-1,4 0 1,13 0 0,7 0 0,5 0 0,0-4-1,0 0 1,-1 0 0,-7 0 1,-5 0-2,-8 0 0,-4 0 1,0 0 0,4 0 0,9 0 0,12-4 0,8 0 0,12-4-1,1 0 1,-5-1 0,-8 5 0,-8 0-1,-5 0 1,-7 0 0,-1 4 0,-8 0 0,0 0 0,-4 0-1,0 0 1,0 0 0,4 0 0,9 0 0,3-4-1,9-1 1,4 1 0,4 0 0,-4 0 0,-8 0 0,-5 4 0,-4 0-1,1 4 1,-5 0 0,0 0 0,0 0 0,1 1-1,3-5 2,5 0-2,-1 0 1,13-5 0,4 5 0,0-4 0,0 4 0,-4 0 0,-8 0-1,-5 0 2,1 0-2,-17 0 1,4 4 0,-4 1-1,0-1 1,0 0 0,4-4 0,4 0 0,4 0-1,5 0 2,8 0-2,8-4 1,0 4 0,0 0 0,-4 0 0,0 0-1,-9 4 1,-3 0 0,-5 0 0,1 0-1,-5-4 1,0 0 0,9 0-1,3-4 1,9 0 0,8 0 0,1 0 0,-5 4-1,-4 0 2,-5 4-2,-3 0 1,0 0 0,-1 0 0,1 0-1,4 1 1,4-5-1,8 0 1,4 0 0,5 0 0,-1 0 0,-8 4 0,-8 0-1,-4 0 1,-4 0 0,-5 0-1,-3-4 2,3 0-1,5 0 0,12 0-1,8-4 1,9 4 0,-5 0-1,-3 0 1,-5 4 0,-12 0 0,-1-4 0,1 0 0,0 0 0,8-4 0,8 0-1,13 4 1,0 0 0,8 4 0,-4 5-1,8-1 1,25 0 1,25-8-2,28-16 1</inkml:trace>
    </iact:actionData>
  </iact:action>
  <iact:action type="add" startTime="231783">
    <iact:property name="dataType"/>
    <iact:actionData xml:id="d1">
      <inkml:trace xmlns:inkml="http://www.w3.org/2003/InkML" xml:id="stk1" contextRef="#ctx0" brushRef="#br0">8070 8230 0,'0'0'2,"0"0"1,0 0 6,0 0 0,0 0 1,0 0 0,0 0-1,46 0 1,-26 0-1,1-4 1,0 0 0,-1 0-1,5 0 3,0 0-4,4 0 2,8-1-1,9 1 1,16 0-1,8 4 1,9 0 5,3 0-10,-3 0 4,-13 0 1,-4-4 0,-4 0-1,0-4 1,4-1 0,4 5-1,9 0 1,8 4 0,3 0-1,1 0 2,-8 0-3,0-4 2,-5 0 0,0 0 0,9 0 0,8 4-1,0 0 1,0 4-1,-8-4 1,-4 0 0,-21-4 0,0-1 0,-1 1-1,1 4 1,0 0-1,4 0 1,5 4 0,-1 1-1,4 3 1,-8-4 0,0 0-1,-8 0 1,-4 0 0,-9 1-1,0-1 1,5 0 0,-9 0 0,13 0-1,8 0 1,8 0 0,12 5-1,-3-1 1,-5-4-1,-8 0 2,-8 0-2,0 0 1,-4 1 0,-1-1 0,5 0 0,4 0-2,4 0 2,8 0-1,1 0 2,3 1-2,-8-5 1,-8 0-1,-4 4 1,0 0 0,4 0 0,4-4-1,8 0 0,9 0 1,8 0 0,-5 0-1,1 4 2,-8 0-2,-1 0 1,1 1-1,3-5 1,9 0 0,12-5-1,1 1 1,-9 0 0,-4 4-1,-9 0 1,1 0 0,-1-4 0,13-4-1,9-1 1,-5 1-1,-8 0 1,-13 0 0,-8-1-1,5 1 1,-9 0 0,4-1-1,8 1 1,1 0 0,-9 4-1,0 0 1,-8 0 0,0-1-1,-12 1 2,-5 4-2,0-4 1,5 0-1,4-4 1,3-1 0,-3 1-1,0 4 2,-5 0-2,-3 0 0,-1 4 1,0 0 0,1 0-1,3 0 1,-3 4 0,-1-4 0,-4 0-1,0 0 2,-3 4-2,-1-4 1,0 0 0,0 0-1,4-4 1,9 0 0,-1 4-1,1 0 1,-1 0 0,1 0 0,-1 0-1,1 4 1,-1 0-1,1-4 1,-1 4 0,-3-4 0,-5 0-1,0 0 1,0 0-1,5 0 1,-13 0 0,4-4 0,0 0 0,0 0-1,4 0 1,-4-1 0,0 5 0,0 0-1,1 0 1,3 0-1,0 0 1,-4 5 1,0-1-1,13 4 0,16 9 0,20 3-1</inkml:trace>
    </iact:actionData>
  </iact:action>
  <iact:action type="add" startTime="252853">
    <iact:property name="dataType"/>
    <iact:actionData xml:id="d2">
      <inkml:trace xmlns:inkml="http://www.w3.org/2003/InkML" xml:id="stk2" contextRef="#ctx0" brushRef="#br0">6725 9572 0,'0'0'2,"0"0"2,0 0 4,0 0 4,42-4-5,-17 0 3,4-5 0,4-3-1,12 0 1,-3-5 0,15 0 0,18-3-1,8 3 1,8 1 1,-4-1-2,-9 5 1,-12 3 0,-8 1 0,0 0 0,4-1 0,21 1-1,4 0 1,16-5 0,1 5 0,-13-4 0,-21 4-1,-8 3 1,0-3 1,9 0-2,15-5 2,18 1-2,8-5 1,-5 5 0,-12 0 0,-12 3-1,0 1 2,8 0-2,8-1 1,5 1 0,-1 0 0,-8 4 0,-12 4 0,-9 0 0,9-4-1,12-1 1,13-3 0,-1 0-1,-7 4 1,-9 4-1,-4 4 2,-5 0-2,5-4 1,8 0 0,9-4 0,3 0 0,-20 4 0,-4 0-1,-8 0 2,-1 4 0,0 0-3,5-4 2,4 0 0,0-4 0,-5 0 0,-7 4-1,-5 0 1,0 4 0,-4 0 0,4 0 0,0-4 0,9 0 0,8-4-1,12 0 1,-17 0 0,-3 4 0,-5 4 0,-4 0-1,1 0 1,-1 0 0,8-4-1,13-4 1,4-4 0,-4 4 0,-4 0-1,-9 4 1,-8 4 0,-3 0 0,-6 0 0,5 0-1,1-4 1,7 0 0,0 0-1,9 0 1,-1 0 0,5 4 0,-4 0 0,8 1-1,0-1 1,8-4 0,12 0 0,-3 0-1,-1 0 1,-12 4 0,-4 0 0,-8 0-1,32-16 2,67-30-2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34:52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534">
    <iact:property name="dataType"/>
    <iact:actionData xml:id="d0">
      <inkml:trace xmlns:inkml="http://www.w3.org/2003/InkML" xml:id="stk0" contextRef="#ctx0" brushRef="#br0">19075 5291 0,'0'0'2,"0"0"1,0 0 5,0 0 2,0 0-1,0 0 1,0 0 0,0 0 0,0 0-1,0 0 1,50-17 1,-29 13-2,4 0 1,8 4-1,8 0 1,9 4 0,8 0 0,4 0-1,0 5 1,-4-5 1,4 0-2,4 0 1,4 4-1,5 1 0,3-1 2,1 0-2,-5 1 1,-3-1 0,-5 0 0,-4 0-1,4 1 1,0-1 0,13 0 0,8 1-1,0-5 0,-9 0 2,-3 0-1,-1 4-1,-3 0 1,3 9 0,5 0 0,-1-1-1,-3-8 1,-1-3-1,-3-5 1,-1 0 0,0 0 0,9 4-1,8 8 1,8 1 0,4-1 0,-4-4 0,-4-8-1,-12 0 1,-5 0 0,-7 4-1,-5 1 1,0 3 0,-8 0 0,-5 0-1,1 1 2</inkml:trace>
    </iact:actionData>
  </iact:action>
  <iact:action type="add" startTime="7311">
    <iact:property name="dataType"/>
    <iact:actionData xml:id="d1">
      <inkml:trace xmlns:inkml="http://www.w3.org/2003/InkML" xml:id="stk1" contextRef="#ctx0" brushRef="#br0">4884 6947 0,'0'0'8,"0"0"0,0 0 2,0 0-1,0 0 1,50 0 0,-9-4 0,21-4 0,13-5-1,-5 1 1,-8-1 0,-8 5-1,-9 0 2,1-1 0,0 1-1,-1 0-3,5 0 4,8-1-2,8 1 1,8 0 0,1-1 0,-13 1 0,-8 4 0,-9 0-1,-4 0 0,-3 0 2,-1-5-1,0 1-1,0 0 1,1 0 0,-1-1-1,4-3 1,1-1 0,7 5 0,5 0 0,4 0 0,4-1-1,0 1 1,0 0-1,-8-1 1,-4 1 0,-5 0-1,-4 0 1,-3-1 0,-5 5-1,4 0 1,4 0 1,9 0-3,4 0 2,8 4 0,8 0 0,1 0-1,-5-5 1,-4 1 0,-8 0-1,-5 0 1,-3 0 0,-1 0 0,1 0 0,8-1 0,4 5-1,8 0 1,8 5 0,5-5 0,-5 0 0,-8 0-1,-12-5 2,-4 1-2,-5 0 1,5 0 0,4 4-1</inkml:trace>
    </iact:actionData>
  </iact:action>
  <iact:action type="add" startTime="10565">
    <iact:property name="dataType"/>
    <iact:actionData xml:id="d2">
      <inkml:trace xmlns:inkml="http://www.w3.org/2003/InkML" xml:id="stk2" contextRef="#ctx0" brushRef="#br0">11326 6699 0,'0'0'7,"0"0"3,0 0-1,0 0 0,0 0 1,0 0 1,0 0-3,0 0 3,0 0-2,0 0 1,0 0-1,0 0 1,41-42 0,-28 38-1,-5 4 1,5 0 0,-1 0-1,0 0 1,1 0 0,3 0 0,1 0-1,4 4 1,3 0 0,1 0-1,4 1 1,0-1 0,0 0 0,0-4-1,0 0 1,8 0 0,9 0-1,8-4 2,3 0-1,6 4-1,7 0 1,0 4 0,1 0 0,-5 0 0,-12 0 0,-1 0 0,-3 0 0,-9-4-1,5 0 1,-1 0 0,1 0 0,4 0-1,-9 0 1,4 0 0,1 0 0,-1 5-1,5-1 1,0 0 0,-1 0 0,1 0 0,-4 0-1,-5 0 1,-4 1 0,0-1-1,-4-4 1,1 0 1,-1 0-2,0 0 1,4 0-1,0 0 2,0 0-2,5 0 1,-1 0 0,5 0 0,-5 0 0,5 0 0,-1 0 0,-3 0-1,-5 0 1,-4 0-1,0 0 2,4 0-2,-8 0 1,4 0 0,4 0 0,1-4 0,3-1-1,0 1 1,1 0 1,3 4-2,1 0 1,-1 0-1,1 0 1,-1 0 0,5 0-1,-4 0 1,-5 4 0,0 0 0,1-4 0,3 0-1,9-4 1,4 0 0,4 0 0,0 0-1,-4 4 1,0 0 0,-4 0-1,-1 0 1,-3 0 0,-4 0-1,-1 0 1,1-4 0,3-5 0,5 1 0,0 0-1,4 0 1,0 3 0,0 5 0,0 0 0,-5 5-1,-3-1 1,-9-4 0,-8 0-1,-4 4 1,-12 0 0,-1-4-1,-3 4 1</inkml:trace>
    </iact:actionData>
  </iact:action>
  <iact:action type="add" startTime="12388">
    <iact:property name="dataType"/>
    <iact:actionData xml:id="d3">
      <inkml:trace xmlns:inkml="http://www.w3.org/2003/InkML" xml:id="stk3" contextRef="#ctx0" brushRef="#br0">11843 6968 0,'0'0'6,"0"0"6,0 0-4,0 0 1,0 0 1,0 0-1,0 0 1,0 0 0,0 0 0,0 0 0,0 0 0,50 4-1,-34 0 1,5 0 0,8 0 0,12-4-1,13 0 1,17-4 0,7 0 0,5-4 0,-9 4 0,-12 4 1,-8 4-3,-8 0 2,-1 4-1,1 0 2,-1-3-2,5-1 1,4-4-1,8-4 1,4-1 0,4 1-1,1 0 1,-9 0-1,-4 4 1,-5 4 0,1 4-1,0 1 1,0-5 0,4 0-1,4-4 1,8 0 0,5-4 0,-1 4-1,-8 0 1,0 4 0,-3 0-1,-14 4 1,1-3 0,-5-1 0,1 0 0,-1-4 0,5-4-1,4 0 1,0-1 0,-1 1 0,1 0-1,-4 0 1,-5 0 0,-3 4 0,-5 0 0,-4 4 0,0 0-1,4 0 1,1 0 0,-1 1 0,0-1-1,0 0 1,5-4 0,7 0 0,5-4 0,8 0-1,0 4 1,0 0 0,0 4 0,0 0-1,-4 0 1,0 4 0,-8-4 0,0 0-1,-5-4 1,5 0 0,8-4 0,20-8 0,22-13-1,15-16 1</inkml:trace>
    </iact:actionData>
  </iact:action>
  <iact:action type="add" startTime="139909">
    <iact:property name="dataType"/>
    <iact:actionData xml:id="d4">
      <inkml:trace xmlns:inkml="http://www.w3.org/2003/InkML" xml:id="stk4" contextRef="#ctx0" brushRef="#br0">4773 14130 0,'0'0'2,"0"0"-1,0 0 9,0 0 0,0 0-1,0 0 1,0 0 0,0 0-1,0 0 1,0 0 0,0 0-1,0 0 1,41 17 0,-37-17 0,0 0-1,0 4 1,5 0 0,3 0-1,5-4 1,3 5 0,9-1 0,4 0 0,5-4-1,7 0 1,5 4 0,3-4 0,1 0-1,0 0 2,-4 0-2,-9 0 1,-8 0 0,-4 0-1,0 0 1,-4 0 0,0 0 0,0 4-1,-1-4 1,1 0 0,4 0-1,4 0 1,9 0 0,3 0 0,5 0 0,-5 0-1,9 0 1,-4-4 0,-1 0-1,-3 0 2,-5 0-2,-3 4 1,-5 0-1,-4 0 1,-5 0 0,-3 0 0,4 0 0,-9 0 0,5 0-1,4-5 1,0 5 0,4 0 0,4 0-1,4-4 1,4 0 0,5 4 0,-1-4-1,1 0 1,0 0 0,-1 0 0,-8-1-1,0 5 1,-3 0 0,-1 0-1,-4 0 1,0 0 0,-5 0 0,1 0 0,0 0 0,0 0-1,4 0 1,4 0 0,8 0 0,5 0-1,4 0 1,3 0 0,1 0 0,0-4 0,0 0-1,-5 0 1,-7 4 0,-1 0-1,-4 0 1,-4 0 0,5 4 0,-1-4 0,8 0 0,5 4-1,4-4 1,8 0 0,8-4 0,-4 0-1,1 0 2,-9 0-2,-9 0 2,-7 4-1,-5 0-1,-4 0 1,-4 0 0,4 0 0,0-5-1,0 1 1,8 0 0,1 0 0,3-4 0,1-1-1,-9 5 1,5 0 0,-1 0-1,-4 0 1,-4 0 0,0 0 0,-4-1 0,0 1-1,-4 4 1,0 0-1,0 0 2,0 0-1,-1 0-1,1 0 2,0 0-2,0-4 1,-4 4-1,3 0 1,-7 0 0,8 0-2,4 0 3,-5 0-2,5 0 1,9 0 0,3 0 0,0 0 0,1 0 0,-1 0 0,-4 0-1,-3 0 1,-1-4 0,-4 4-1,-5 0 2,1 0-2,-8 0 1,-1 0 0,1 0 0,-5 0-1,5 0 1,-5 0 0,1 0 0,-1 0-1,0 0 1,1 0 2,-1 0-4,1 0 2,-1 0 0,1 0-1,-1 0 1,5 4 0,-1-4-1,1 0 1,-1 0 0,5 0 0,0 0 0,-1 0-1,1 0 2,0 0-2,-1 0 1,5 4 0,0 0-1,4 1 1,-8-1 0,-1-4 0,1 0 0,0 0-1,-1 0 1,1 0 0,0 0 0,-1 0-1,1 0 1,0 0 0,-5 0 0,5 0 0,-9 4-1,5 0 1,0 0 0,-1 0-1,1 0 2,-1 1-1,-3-1-1,-1 0 2,-4-4-2,5 0 1,-9 0 0,0 0-1,0 0 1,0 0-1,0 0 1,0 0 0,1 0 0</inkml:trace>
    </iact:actionData>
  </iact:action>
  <iact:action type="add" startTime="147104">
    <iact:property name="dataType"/>
    <iact:actionData xml:id="d5">
      <inkml:trace xmlns:inkml="http://www.w3.org/2003/InkML" xml:id="stk5" contextRef="#ctx0" brushRef="#br0">11967 14304 0,'0'0'3,"0"0"-3,0 0 11,0 0-3,0 0 2,0 0-1,0 0 1,0 0 0,0 0 0,0 0 0,0 0 0,0 0-1,0 0 0,0 0 2,0 0-1,0 0-1,0 0 1,0 0 0,0 0-1,0 0 1,0 0 0,0 0-1,0 0 1,46 38 0,-13-34-1,21 4 1,16 0 0,9 5 0,-1-1-1,-11 1 1,-14-1 1,-7-4-2,-5 0 1,-8 1 0,-4-5-1,0 0 1,0 0 0,8 0 0,5 0-1,-1 1 1,9 3 0,-1 0 0,1 0 0,0 1-1,-1 3 1,1-4 0,0 1-1,-1-1 1,1 0 0,-4-4 0,-5 1-1,0-1 2,5 0-1,8 0-1,3 0 1,6 4 0,-1 1 0,0-1-1,-4 4 2,-5 1-2,-7-5 1,-5 0-1,-8-3 1,-8-1 0,-4 0 0,0 0-1,-5 0 1,1 0 0</inkml:trace>
    </iact:actionData>
  </iact:action>
  <iact:action type="add" startTime="184462">
    <iact:property name="dataType"/>
    <iact:actionData xml:id="d6">
      <inkml:trace xmlns:inkml="http://www.w3.org/2003/InkML" xml:id="stk6" contextRef="#ctx0" brushRef="#br0">9270 11133 0,'0'0'2,"0"0"1,0 0 6,0 0 0,0 0 1,0 0-1,0 0 1,0 0 1,41 0-3,-33 0 2,5 0 0,-1 0 0,5 0-1,8 0 1,8 0-1,-4 0 1,12 0 0,-12 0-1,4 0 1,-4 0-1,0 0 0,-4 0 2,-9 0-1,1 0-1,0 0 1,-1 0-1,-8 0 1,5 0 1,-1 4-2,1 0 0,-1 0 1,0 0-1,1 1 0,-5-5 1,0 0 1,1 4-2,-1 0 1,0 0-1,1 0 0,3 0 1,4 0 0,9 1-1,8 3 1,9 0 3,3-4-6,1 0 3,-1 0 0,-3 1-1,-5-1 1,4 0-1,1 0 1,-13 0 0,4 0-1,-4 0 1,-4 1 0,-1-1-1,-7-4 1,-1 4 0,1 0 0,4 0-1,-13-4 1,8 4 0,1 0-1,12-4 1,-4 5 0,8-1 0,8 0-1,5-4 1,8 0 0,-1 4 0,1-4-1,-4 0 1,-5 0 0,-3 0 0,-5 0-1,-4 0 2,-4 0-1,-4 0-1,-4 4 1,-1-4 0,1 4 0,-9 0-1,5 1 1,-5-1 0,1 0 0,3 0 0,-3 0-1,3 0 1,1 0 0,8 1 0,-5-1-1,9 0 1,4 0 0,5-4-1,3 0 2,4 0-1,1 0-1,-1 0 1,-3 0 0,-5 0 0,-4 0 0,-4 0 0,-4-4-1,0 4 2,0-4-2,-5 4 0,-3 0 1,-1 0 0,1 0-1,-5 0 1,1 0 0,3 0 0,1 0 0,4 0 0,7 0-1,6 0 1,11 0 0,5-4 0,4-1 0,-1 1 0,-3 0-1,-5 0 1,-3 0 0,-5 0 0,-4 0-1,-4-1 1,0 1 0,-4 4-1,-4-4 1,-5 4-1,1 0 2,-5 0-2,1 0 1,-1 0 0,-4 0-1,5 0 1,-5 0 0,4 0 0,5 4-1,-9 0 1,5-4 0,3 5-1,1-5 2,3 4-2,1 0 1,4 0 0,0-4 0,4 0-1,-9 0 1,5 0-1,4 0 1,0 0 0,0 0 0,0 0 0,0 0-1,-4 0 1,-5 0 0,-3 0 0,4 0-1,8 0 1,8-4-1</inkml:trace>
    </iact:actionData>
  </iact:action>
  <iact:action type="add" startTime="245258">
    <iact:property name="dataType"/>
    <iact:actionData xml:id="d7">
      <inkml:trace xmlns:inkml="http://www.w3.org/2003/InkML" xml:id="stk7" contextRef="#ctx0" brushRef="#br0">16353 8280 0,'0'0'12,"0"0"-12,0 0 2,0 0 7,0 0 1,58 4-1,-21-4 2,5 0-1,-5 0 0,-4 0 0,0 4 0,-4 1-1,-4-5 1,4 0 0,0 4 0,0 0 0,-5 0-1,1-4 1,-4 0 1,-5 4-2,1 0 1,0 0 0,3 1-1,1-1 1,4 0 0,4 4 0,8 0-1,13-3 1,8-1 0,12 0 0,4 0-1,-3 0 1,-9 0 0,-4 0 0,-5 1-1,-3 3 1,0 0 0,-1 0 0,9 1-1,9-1 1,7 0 0,0 0-1,1-3 2,-1-1-2,-7 0 1,-5 0-1,-4 0 1,4 4 0,16 1 0,13-1-1,17-4 1,4 0 0,-13 0 0,-21 1 0,-7 3-1,-17 0 1,-1 0 0,9 1-1,13-1 1,16-4 0,12 0 0,1 0 0,-13 1-1,-17-1 1,-3 0 2,16-4-5,45-17 2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58:37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032">
    <iact:property name="dataType"/>
    <iact:actionData xml:id="d0">
      <inkml:trace xmlns:inkml="http://www.w3.org/2003/InkML" xml:id="stk0" contextRef="#ctx0" brushRef="#br0">3411 6723 0,'0'0'2,"0"0"-1,0 0 8,0 0 1,0 0 0,0 0 0,0 0 1,0 0-2,0 0 1,0 0 1,9-41-2,-9 37 1,8 0 0,0-5 0,9 5 1,8 0-2,8 0 0,16 4 1,1 0 0,8 0 0,-8 0 0,-1 0 0,-7 0 0,-9 0 0,0 0 1,-8 0-1,8 0-1,-9-4 0,1 0 2,0 0-2,0 4 2,0 0-1,0 0-1,-1 0 1,10 0 0,-1 4 1,8 0-2,9 0 1,8 0-1,-9 0 1,9 0 0,-8 1 0,-9-1-1,-8-4 1,4 0 0,-12 0 1,4-4-1,-4-1 0,0 1-1,0 0 1,4 0 0,0 4 0,0 0-1,4 0 2,4 0-2,4 0 1,5 4 0,-1 0 1,5 0-2,0 5 1,-5-5 0,1 0-1,-5 0 2,0-4-1,-3 0-1,3-4 1,0 0 0,-3 0 2,-1 4-5,4 0 2,5 4 2,8 0-1,3 0-1,-3 0 1,0 0 0,0 1 0,-5-1 0,1 0 0,-4-4-1,-1 0 2,1 0-2,3 0 1,5 0-1,0 0 2,0 0-1,4 4-1,0 0 2,8 0-1,-4 0-1,-4 1 1,-5-1 1,-3-4-2,4 0 2,0 0-2,-1 0 1,1 0 0,4 0 0,8 4-1,5 0 1,-5 0 0,-4-4 0,-4 0 0,-13 0 0,-3 0-1,-9 0 1,-4 0 0,0 0 0,4 0 0,-4 0 0,12 0-1,-4 0 2,9 0-2,-5 0 1,1 0 0,-1 4 0,0 0 0,-3 1 0,3-1-1,-4 0 1,1 0 1,-5 0-2,0 0 0,-8 0 2,-1-4-1,-3 0-1,0 0 1,-1 5 0,1-5 0,8 4 0,-8-4-1,8 0 1,0 0 1,4 0-2,0 0 2,0 0-1,0 0-1,-4 0 1,0 0 1,0 0-2,-4 0 1,0 0 0,-5 0 0,1 0 0,0 0-1,-1 0 1,5-4 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58:37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095">
    <iact:property name="dataType"/>
    <iact:actionData xml:id="d0">
      <inkml:trace xmlns:inkml="http://www.w3.org/2003/InkML" xml:id="stk0" contextRef="#ctx0" brushRef="#br0">15856 6798 0,'0'0'2,"0"0"1,0 0 6,0 0 0,0 0 1,46 4-1,-21 0 1,4 0 0,-4 0 0,-1-4-1,-3 0 1,-4 0-1,3 5 2,5-1-2,4-4 1,4 0-1,4 0 1,1 0-1,-1-4 1,-4-1 0,0 5 0,0 0 1,0 0-1,5 0-2,-1 0 2,4 0 0,5 0-1,-5 0 1,-4 0 0,1-4-1,7 0 2,9 0-2,8 0 1,17 0 0,7 0-1,1 0 0,-8-1 2,-9 1-1,-8 0-1,-4 0 1,4 0 0,9 0 0,15 4-1,-3 0 1,4 0 0,-8 0 0,-13 0-1,-21 0 1,-7 0 0,-9 0 0,-9 0-1,-3 0 1,-5 0 0,1 0-1,-5 0 1,0 0-1,1 0 1,3 0 0,-12 0 0,4 0-1,0 0 1,0 0 0,0 0-1,1 0 1,-1 0 0,0 0 0,0 0-1,0 0 1,0 0 0,-4 0 0,0 0-1,0 0 1,0 0 0,0 0-1,0 0 1,0 0 0,0 0-1,0 0 1,0 0 0,0 0-1,0 0 1,-95-4 0,33-1 0,-8 5-1,-1 0 1,-7 5 0,-9-1 0,-4 0 0,-4 0-1,-5 0 1,5-4-1,0 4 1,0 0 0,-13 1 0,-12-1 0,-12 0-1,4 0 1,16 0 0,25 0-1,9-4 1,16 0-1,8 4 2,8 0-2,13 1 1,8-1-1,9-4 1,3 4 0,5-4 0,4 0-1,0 0 1,4 0-1,0 0 1,0 0 0,0 0-1,0 0 1,132 0 0,-33 0-1,26-4 1,15 4 0,22 0 0,7 0-1,5 0 1,8-4-1,-12-1 1,-13 1 0,-16 0 0,-30 0 0,-16 4 0,-16 0-1</inkml:trace>
    </iact:actionData>
  </iact:action>
  <iact:action type="add" startTime="13503">
    <iact:property name="dataType"/>
    <iact:actionData xml:id="d1">
      <inkml:trace xmlns:inkml="http://www.w3.org/2003/InkML" xml:id="stk1" contextRef="#ctx0" brushRef="#br0">12385 6690 0,'0'0'7,"0"0"4,0 0-4,0 0 3,0 0 0,0 0 0,0 0-1,0 0 1,0 0 0,0 0-1,0 0 1,58-12-1,-33 4 1,4-1 0,0 1-1,4-4 1,0-1 0,4 5-1,1 0 1,3 3-1,9 1 1,12 0 0,12 0 1,9 0-2,8-4 1,-4-1-1,-4-3 1,-9 4-1,5 4 1,3 4 0,14 0 0,7-5-1,-4 1 1,-8 0 0,-8 0-1,-13 4 1,-8 0 0,-4 4-1,-4 0 1,-4 0 0,-5-4 0,-3 0-1,-9 0 1,-4 0-1,0 0 1,-4 5 0,-5-5 0,-3 0 0,-1 0-1,-3 0 1,-1 0 0,-4 0 0,1 0-1,-1 0 1,-4 0 0,0 0-1,0 0 2,-4 0-3,0 0 2,0 0 0,0 0 0,-115 12 0,32-4-1,-17 5 1,-11-1 0,-13-4-1,0-4 1,12 5 0,17-1 0,12 0-1,0 1 1,-8-1 0,-16 0-1,-1-4 1,0 0 0,22 1 0,15-1 0,13 0-1,13 0 1,8 0-1,8 0 1,4 0 0,8-4 0,5 0-1,-1 0 0,5 0 1,0 0-1,4 0 1,0 0 0,-1 0 0,1-4 0,4 0 0,0 4-1,0 0 1,0 0 0,0 0-1,153-21 1,-45 13 0,20-4-1,29-1 1,1 5 0,3 0 0,4-1 0,-7-3 0,-9 4-1,-17 4 1,0-1-1,-7 1 1</inkml:trace>
    </iact:actionData>
  </iact:action>
  <iact:action type="add" startTime="32273">
    <iact:property name="dataType"/>
    <iact:actionData xml:id="d2">
      <inkml:trace xmlns:inkml="http://www.w3.org/2003/InkML" xml:id="stk2" contextRef="#ctx0" brushRef="#br0">13295 8255 0,'0'0'2,"0"0"1,0 0 5,0 0 2,0 0-1,0 0 1,0 0 0,0 0-1,0 0 1,0 0-1,0 0 1,0 0 0,0 0 0,0 0 0,0 0-1,0 0 1,0 0 0,0 0 0,42 0-1,-21-4 1,3 0 0,5 0-1,4 0 1,9 0-1,-1-1 1,5 1 0,-1 0 0,-3 4-1,-1-4 1,0 0 1,1 0-2,3 0 1,-8-1-1,13-3 1,4 0 0,8 0 0,0 4-1,0-1 1,-4 1 0,-4 4-1,-5 0 1,-7 0 0,-1 0-1,-4 0 1,1 0 0,-1-4 0,4 0-1,5-4 1,-9-1 0,8 1-1,1 0 1,0 0 0,-1 3-1,5 5 1,3 0 0,10 5-1,7-1 1,-8 0 0,4-4 0,0-4-1,9-5 1,8 5 0,8 4 0,4 0-1,8 4 1,5-4 0,3-4-1,9-4 1,0 4-1,-8 8 1,-8 4-1,-9 1 1,-13-5 0,1-4-1,12 0 1,29-4 0,59-5-1</inkml:trace>
    </iact:actionData>
  </iact:action>
  <iact:action type="add" startTime="65940">
    <iact:property name="dataType"/>
    <iact:actionData xml:id="d3">
      <inkml:trace xmlns:inkml="http://www.w3.org/2003/InkML" xml:id="stk3" contextRef="#ctx0" brushRef="#br0">16514 13547 0,'0'0'2,"0"0"0,0 0 7,0 0 2,0 0-2,0 0 1,0 0 0,50 0 0,-21 0-1,4 0 1,4 0 0,1 0 0,3 0-1,-8 4 1,0 0 0,0 0-1,0 0 1,-12 0 0,4 0 0,4 1 0,0-5 0,0 0 0,12 0-1,-4 0 1,9 0 0,3 0-1,1 0 1,0 0 0,-1 0 0,-3 0 0,-5 0-1,1 0 1,-5 0 0,-4 4 0,0 0-1,0 0 1,-4-4-1,0 0 1,-4 0 0,0 0 0,0 0 0,4 0-1,-1 0 1,6 0 1,3 0-2,4 0 0,5 0 1,-1 0 0,1 0 0,-5 0 0,0 0 0,1 0 0,-1 0 0,1 0-1,-9 0 1,0 0 0,-8 0 0,-1 0-1,1 0 1,0 0 0,0 0 0,4 0-1,0 0 1,8 0 0,4-4 0,5 0-1,4 0 1,-1-1 0,1 5-1,0 0 1,-5 0-1,1 0 1,-9 0 0,-4 0 0,4 0 0,-8 0-1,4 0 1,4 0-1,9 0 1,12-4 0,8 4-1,4 0 1,-3 0 0,-9 0-1,-9 0 1,-7 0 0,3-12 0,9-30-1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58:37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4131">
    <iact:property name="dataType"/>
    <iact:actionData xml:id="d0">
      <inkml:trace xmlns:inkml="http://www.w3.org/2003/InkML" xml:id="stk0" contextRef="#ctx0" brushRef="#br0">9713 5663 0,'0'0'1,"0"0"1,0 0 9,0 0-2,0 0 2,0 0-2,0 0 1,0 0-1,0 0 2,0 0-2,0 0 2,0 0-2,45-16 1,-37 12 0,1 0 0,3 0 0,0-1 0,1 5-1,-1 0 1,5 0 0,3 0-1,9-4 1,9 0 0,7 0 0,1 0-1,3-4 1,-3-1 0,-5 5 0,-4 0 0,-3 0 0,-1 0-1,-9 4 2,5 0-2,-4 0 1,0 0 0,0 0-1,4 4 1,-4 0 0,-5 0 0,1 0 0,-4-4 0,-1 0 0,1 0 0</inkml:trace>
    </iact:actionData>
  </iact:action>
  <iact:action type="add" startTime="58198">
    <iact:property name="dataType"/>
    <iact:actionData xml:id="d1">
      <inkml:trace xmlns:inkml="http://www.w3.org/2003/InkML" xml:id="stk1" contextRef="#ctx0" brushRef="#br0">10548 6686 0,'0'0'1,"0"0"3,0 0 5,0 0 1,0 0 0,0 0 0,0 0 0,0 0 0,0 0-1,0 0 1,50-8 0,-25 8 0,16 0-1,9 0 1,12 0 0,4 0 0,-4 0-1,-4-4 1,-4 0 1,-5-1 0,1 1-3,8 0 2,12 0 0,26 0 0,19-4-1,9-5 2,-8-3-2,-29 3 1,-8 1 0,4 3 0,16 5 0,17 0 0,12 8-1,-4 5 1</inkml:trace>
    </iact:actionData>
  </iact:action>
  <iact:action type="add" startTime="59256">
    <iact:property name="dataType"/>
    <iact:actionData xml:id="d2">
      <inkml:trace xmlns:inkml="http://www.w3.org/2003/InkML" xml:id="stk2" contextRef="#ctx0" brushRef="#br0">10693 7643 0,'0'0'7,"0"0"3,0 0-1,0 0 0,70-5 1,-3 1 0,15 0-1,5 0 1,13-4-1,11-1 3,22 1-3,7-4 0,1-1 1,-9 1 0,13-1-1,4 1 1,8 4 0,1 4-1,19 4 1,22 8 0,16 4-1</inkml:trace>
    </iact:actionData>
  </iact:action>
  <iact:action type="add" startTime="93973">
    <iact:property name="dataType"/>
    <iact:actionData xml:id="d3">
      <inkml:trace xmlns:inkml="http://www.w3.org/2003/InkML" xml:id="stk3" contextRef="#ctx0" brushRef="#br0">8372 6632 0,'0'0'2,"0"0"-1,0 0 9,0 0-1,0 0 0,0 0 2,0 0-2,0 0 1,0 0-1,0 0 1,0 0 0,0 0 0,0 0-1,0 0 1,0 0 0,0 0-1,41-29 1,-28 25-1,3-4 1,9 0-1</inkml:trace>
    </iact:actionData>
  </iact:action>
  <iact:action type="add" startTime="94229">
    <iact:property name="dataType"/>
    <iact:actionData xml:id="d4">
      <inkml:trace xmlns:inkml="http://www.w3.org/2003/InkML" xml:id="stk4" contextRef="#ctx0" brushRef="#br0">9063 6471 0,'0'0'8,"0"0"1,0 0 1,0 0 0,0 0 0,0 0 0,0 0 0,0 0-1,0 0 2,0 0-3,41 0 2,-32 0 0,-1 0 0,4 4 0,9 0-1</inkml:trace>
    </iact:actionData>
  </iact:action>
  <iact:action type="add" startTime="94481">
    <iact:property name="dataType"/>
    <iact:actionData xml:id="d5">
      <inkml:trace xmlns:inkml="http://www.w3.org/2003/InkML" xml:id="stk5" contextRef="#ctx0" brushRef="#br0">9770 6425 0,'0'0'7,"0"0"3</inkml:trace>
    </iact:actionData>
  </iact:action>
  <iact:action type="add" startTime="95483">
    <iact:property name="dataType"/>
    <iact:actionData xml:id="d6">
      <inkml:trace xmlns:inkml="http://www.w3.org/2003/InkML" xml:id="stk6" contextRef="#ctx0" brushRef="#br0">8442 6392 0,'0'0'8,"0"0"1,0 0 1,0 0-1,0 0 2,0 0-2,0 0 1,0 0 0,0 0 0,0 0 0,0 0 0,0 0-1,42 17 1,-38-13 1,4 0-2,5 0 0,7 0 1,9 0 0,13 5 0,11-1 0,5 0-1,4-4 1,-4 1 0,-8-1 1,-5-4-1,-3 4-1,-9 0 1,4 0 0,0 4 0,5 1 0,3-1-1,5 0 1,0 1 0,3-1 0,5-4-1</inkml:trace>
    </iact:actionData>
  </iact:action>
  <iact:action type="add" startTime="103226">
    <iact:property name="dataType"/>
    <iact:actionData xml:id="d7">
      <inkml:trace xmlns:inkml="http://www.w3.org/2003/InkML" xml:id="stk7" contextRef="#ctx0" brushRef="#br0">5128 11261 0,'0'0'2,"0"0"1,0 0 6,0 0 1,0 0-1,0 0 2,0 0-3,0 0 2,42 4 0,-22 0 0,9 1-1,0 3 1,13 0 0,3 0-1,1 5 1,3-1 0,-7-3-1,3-1 1,1 0 0,-1-4 1,1 0-3,-5 1 2,1-5-1,-1 0 2,0 0-2,5 0 0,8-9 2,16-16-2</inkml:trace>
    </iact:actionData>
  </iact:action>
  <iact:action type="add" startTime="105182">
    <iact:property name="dataType"/>
    <iact:actionData xml:id="d8">
      <inkml:trace xmlns:inkml="http://www.w3.org/2003/InkML" xml:id="stk8" contextRef="#ctx0" brushRef="#br0">3469 11510 0,'0'0'9,"0"0"1,0 0-2,0 0 2,0 0 0,0 0-1,0 0 2,0 0-2,0 0 1,0 0 0,0 0 0,0 0 0,42 0 0,-26 0 0,9 0-1,8 0 1,8 0 0,1 0-1,-1 0 1,1 0 0,7 0-1,-7-5 1,7 1 0,-7 0 1,-9 0-2,0 0 1,-8 0-1,-1 0 1,-7-1 0,8 1 0,-9 0-1,13 0 1,-8 0 0,4 4-2,0-4 2,0 4 1,-1 0-2,9 0 2,-8-4-2,0-1 1,0 1 0,0 4-1,-9 0 1,1 0 0,-1 0 0,1-4 0,0 4 0,-9 0-1,0 0 1,0 0 0,-8 0-1,9 0 1,-9 0 0,8 0-1,-8 0 1,8 0 0,-8 0 0,0 0-1,0 0 1,0-4 0,0 0-1,0 4 1,0-4 0,0 4 0,0 0-1,0 0 1,0 0 0,0 0-1,0 0 1,0 0 0,0 0 0,0 0-1,0 0 1,0 0 0,-83-13 0,75 13-1,-8 0 1,7 0 0,-7 0 0,7 0-1,-7 0 1,8 0 0,-9 0 0,9 0-1,-9 0 1,9 0-1,-9 0 1,9 0-1,-8 0 1,7 0 0,-7 0 0,8 0 0,-9 0-1,9 0 2,-9 4-2,-8 1 1,-4 3 0,-16 0-1,-5 0 1,-8 5 0,0-1 0,0 1-1</inkml:trace>
    </iact:actionData>
  </iact:action>
  <iact:action type="add" startTime="119009">
    <iact:property name="dataType"/>
    <iact:actionData xml:id="d9">
      <inkml:trace xmlns:inkml="http://www.w3.org/2003/InkML" xml:id="stk9" contextRef="#ctx0" brushRef="#br0">7040 13315 0,'0'0'2,"0"0"0,0 0 8,0 0-1,0 0 1,0 0-1,0 0 1,0 0 0,0 0 0,0 0-1,0 0 2,0 0-3,0 0 2,37 20-1,-33-15 2,0-1-2,0-4 1,1 4 0,-1 0-1,0 0 1,4 0 0,0 0 0,9 1-1,8-1 1,8 0-1,4 0 1,9 0 0,-1 0 0,5 0 0,4 5-1,-9-1 1,1 4 0,-5 1-1,-8-5 2,-4 0-2,0 1 0,0-1 1,4-4 0,13-4 0,28-12 0,50-17-1</inkml:trace>
    </iact:actionData>
  </iact:action>
  <iact:action type="add" startTime="119882">
    <iact:property name="dataType"/>
    <iact:actionData xml:id="d10">
      <inkml:trace xmlns:inkml="http://www.w3.org/2003/InkML" xml:id="stk10" contextRef="#ctx0" brushRef="#br0">7027 14342 0,'0'0'6,"0"0"6,0 0-4,0 0 1,0 0 0,0 0 1,0 0 0,0 0 0,0 0 0,0 0-1,0 0 1,0 0 0,0 0 0,50 4 0,-17 0 0,-4 0-1,12 0 1,9 0 0,8 5-1,8-1 1,5-4 1,-9 0 0,4 0-1,-4-4-2,4 0 3,4 0-2,9 4 0,4 5 1,8 3-1,-4 9 2,-9 4-2</inkml:trace>
    </iact:actionData>
  </iact:action>
  <iact:action type="add" startTime="130146">
    <iact:property name="dataType"/>
    <iact:actionData xml:id="d11">
      <inkml:trace xmlns:inkml="http://www.w3.org/2003/InkML" xml:id="stk11" contextRef="#ctx0" brushRef="#br0">8335 6479 0,'0'0'3,"0"0"-3,0 0 10,0 0-2,0 0 2,0 0-1,0 0 1,0 0 0,41 25 0,-33-17 0,5 1-1,-1-1 1,9 0 0,8 0 0,8 1-1,13-1 1,4 0 0,-1-4-1,1 0 1,0-4 0,-4 0 3,-1-4-6,-3 0 3,-9 0 0,-8 0-1,-8 0 1,-5 4 0,1 0-1,-1 0 1,1 4 0,4 0 0,7 0-1,6-4 1,3 0 0,0 0-1,4-4 1,-7 0 0,-6 0-1,-7 0 1,-4 0 0,-1-1 0</inkml:trace>
    </iact:actionData>
  </iact:action>
  <iact:action type="add" startTime="130606">
    <iact:property name="dataType"/>
    <iact:actionData xml:id="d12">
      <inkml:trace xmlns:inkml="http://www.w3.org/2003/InkML" xml:id="stk12" contextRef="#ctx0" brushRef="#br0">9551 6326 0,'0'0'8,"0"0"3,0 0-2,0 0 1,13-62 0,-1 33 0,0 0 0,1 0-1,-1 0 1,-3 4 0,-1 4 0,-8 5 0,0-1 0,0 5-1,-8-5 2,3 1-2,-3-1 0</inkml:trace>
    </iact:actionData>
  </iact:action>
  <iact:action type="add" startTime="130851">
    <iact:property name="dataType"/>
    <iact:actionData xml:id="d13">
      <inkml:trace xmlns:inkml="http://www.w3.org/2003/InkML" xml:id="stk13" contextRef="#ctx0" brushRef="#br0">9224 5721 0,'0'0'6,"0"0"4,0 0 1,0 0-2,-62-33 1</inkml:trace>
    </iact:actionData>
  </iact:action>
  <iact:action type="add" startTime="130967">
    <iact:property name="dataType"/>
    <iact:actionData xml:id="d14">
      <inkml:trace xmlns:inkml="http://www.w3.org/2003/InkML" xml:id="stk14" contextRef="#ctx0" brushRef="#br0">8475 5672 0,'0'0'7,"0"0"3,0 0 0,0 0 0,0 0 0,-45 41 0,20-12 0,-20 8-1,-9 1 1,-4-1 0,-4-8-1,8-8 1,9-5 1,11-3-2,5-1 1,13-4 0,-1 1-1,5-1 1,4 0-1,-1 0 2,1 1-1,4-1 0,4 0-1,-8 1 1,4 3 0,-1 5 0</inkml:trace>
    </iact:actionData>
  </iact:action>
  <iact:action type="add" startTime="131299">
    <iact:property name="dataType"/>
    <iact:actionData xml:id="d15">
      <inkml:trace xmlns:inkml="http://www.w3.org/2003/InkML" xml:id="stk15" contextRef="#ctx0" brushRef="#br0">8393 6612 0</inkml:trace>
    </iact:actionData>
  </iact:action>
  <iact:action type="add" startTime="145457">
    <iact:property name="dataType"/>
    <iact:actionData xml:id="d16">
      <inkml:trace xmlns:inkml="http://www.w3.org/2003/InkML" xml:id="stk16" contextRef="#ctx0" brushRef="#br0">5124 15480 0,'0'0'2,"0"0"-1,0 0 9,0 0-1,0 0 1,0 0 0,42 0-1,-22 0 1,5 0 0,4 0 0,0 4 0,-4-4-1,0 4 0,-1 1 2,-3-5-2,0 4 2,-5 0-2,1-4 1,0 4 0,-1 0-1,1 0 1,-5-4 0,0 0 0,1 0-1,-1 0 1,1 4 0,-1-4 0,0 0 0,1 5-1,-1-5 3,5 0-4,4 0 2,-1 4 0,1 0-1,4 0 1,0 0 0,-1-4 0,1 4-1,4-4 1,0 4 0,4-4-1,4 0 1,1 0 0,-1 0-1,0 0 2,0 0-2,-3 0 1,-6 0 0,6 5 0,-14-5 0,5 4-1,0 0 1,0-4 0,0 4-1,-1-4 1,5 0 0,0 0 0,4 0 0,5 0-1,3 0 1,5 0 0,-1 0 0,5-4 0,-13 0-1,0 4 1,-4 0 0,-8-4 0,-4 4-1,-1 0 1,-3 0 0,-5 0-1,-3 0 1,-1 0 0,0 0 0,-4 0-1,1 0 1,-1 0 0,0 0 0,0 0 0,0 0-1,0 0 1,0 0 0,0 0 0,-4 0 0,0 0-1,0 0 1,0 0 0,0 0-1,0 0 1,0 0 0,0 0-1,0 0 1,0 0 0,0 0 0,0 0 0,0 0-1,0 0 0,-99-25 2,74 25-1,-8-4-1,4 4 1,0 0 0,0 0 0,0 0 0,0 0-1,0 0 3,5 0-4,-1-5 3,4 5-2,0-4 1,1 0 0,-1 0-1,5 4 1,-5-4 0,-4 0 0,0 4 0,0-4-1,-4 4 1,-4 0 0,0 0 0,-8 0 0,-1 0 0,-3 0-1,-1 0 1,5 4 0,0 0-1,3 0 1,1-4 0,4 0 0,4 0 0,0 0-1,0 0 1,4 0 0,1 0 0,-5 0 0,-4 0-1,-1 0 2,-3 0-2,-8 4 1,-1-4 0,1 0 0</inkml:trace>
    </iact:actionData>
  </iact:action>
  <iact:action type="add" startTime="161536">
    <iact:property name="dataType"/>
    <iact:actionData xml:id="d17">
      <inkml:trace xmlns:inkml="http://www.w3.org/2003/InkML" xml:id="stk17" contextRef="#ctx0" brushRef="#br0">7706 6612 0,'0'0'3,"0"0"-2,0 0 10,0 0-3,0 0 1,0 0 2,0 0-2,0 0 1,0 0 0,0 0 0,0 0-1,0 0 1,0 0 0,0 0-1,0 0 1,50-9 0,-30 5 0,5 0-1,4 4 1,4 0 0,9-4 0,3 0-1,5 0 1,-1-1 0,-3 1-1,-9 0 1,0 0 1,-8 0 0,-4 0-2,0 0 0,-4 0 0,-1-1 1,1 1 0,4 0 0,-9 0-1,5 0 1,4 0 0,-4 4-1,3 0 1,1 0 0,4 0 0,4 4-1,4 0 1,1 0 0,-1 0-1,0 0 1,-4-4 0,0 0 0,0 0 0,1 0 0,-1 0 0,4 0-1,-4-4 1</inkml:trace>
    </iact:actionData>
  </iact:action>
  <iact:action type="add" startTime="171112">
    <iact:property name="dataType"/>
    <iact:actionData xml:id="d18">
      <inkml:trace xmlns:inkml="http://www.w3.org/2003/InkML" xml:id="stk18" contextRef="#ctx0" brushRef="#br0">7189 13315 0,'0'0'2,"0"0"1,0 0 6,0 0 1,0 0-1,0 0 2,0 0-2,0 0 1,0 0-1,0 0 1,0 0 0,0 0 0,0 0 0,0 0 0,0 0 0,0 0-1,0 0 1,0 0 0,0 0-1,0 0 1,0 0 0,0 0 0,0 0-1,41 4 1,-33 0 0,9 0 0,4 0-1,3 0 1,1 1 0,4-1 0,-4 0 1,0 0-2,0 0 0,0 0 1,-1 0 0,1 1 0,0-1-1,0 0 1,0 4 0,-5 0 0,1 1-1,0-1 2,-5-4-1,1 0-1,-1 0 2,1 1-2,-1-1 1,1 0 0,0 0 0,-5 0-1,0 0 1,5 0 0,-1 1-1,5-1 2,0 0-2,4 0 1,-9-4 0,9 0 0,4 0-1,-8 0 1,-1 0 0,1 0 0,0 0-1,-5 0 1,1 0 0,-1 0 1,-3 0-2,-1 0 0,1 0 2,-1 0-2,0 0 0,1 0 2,-1 0-2,1 0-1,-1 0 2,-4 0 0,1 0-1,-1 0 1,0 0 0,0 0 0,-3 0-1,-1 0 1,0 0 0,4 0-1,0-4 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58:37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3208">
    <iact:property name="dataType"/>
    <iact:actionData xml:id="d0">
      <inkml:trace xmlns:inkml="http://www.w3.org/2003/InkML" xml:id="stk0" contextRef="#ctx0" brushRef="#br0">17040 11033 0,'0'0'2,"99"-91"3,42-33 8,33-33-8,-9 4 5,-8 20-1,-4 13 1,-8 21 0,-21 16 0,-29 21 0,-16 20 0,0 9 0,3 0-1,14 4 1,-5 4 0,-9 9 0,-7 7 0,-9 9-1,4 5 2,1-1-1,3 0 0,1 0-1,-1 4 2,-4 5-2,1 3 2,-1 5-2,-4 8 1,-8 4 0,-4 0-1,-4 0 1,3 5 0,14 11 0,11 9 0,17 13-1,1-5 1,-10 0 0,-15 0 0,-9 1 0,-8-1 0,-13-4 0,-4 4-1,5 5 1,-1 3-1,9 9 1,-13-4-1,-4-5 0,-8 1 1,-9-5 0,-3 5-1,-1 3 0,5 9 1,-1 0 0,-3 0 1,-9-4-2,-8 4 1,-13 12 0,-8 5 0,-4 3-1,-4 5 1,0 0 0,0 4 0,-4 4 0,-9 4 0,-12 0 0,-16-8 0,-17-8-1,-8-9 1,-5-8-1,-8 0 2,-16 13-2,-17 4 1,-4-13 0,5-12 0,24-17 0,8-12-1,-16-5 2,-17-3-2,-4-9 2,8-4-2,9-8 1,4-4 0,-1 0 0,5-5 0,17-8-1,16-8 2,12-8-2,-4-4 1,-16-9 0,-21-12-1,-4-9 1,4-7-1,16-5 2,18-8-2,11-4 1,1-9-1,7 1 1,1-5 0,-8-4-1,-5-8 1,-4-4 0,9 0-1,20-1 2,13 1-2,8-4 1,4-1-1,4 1 0,4 8 1,5 8 0,3 9 0,5-5-1,4-8 1,4-12 0,4-13 0,4-12-1,13-9 1,12-8 0,17-8-1,12-4 0,16 8 1,5 9 0,8-1-1,0 4 1,-4 5 0,-4 12-1,16 0 1,21-8 0,12-13-1,-3 1 1,-30 12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58:37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2892">
    <iact:property name="dataType"/>
    <iact:actionData xml:id="d0">
      <inkml:trace xmlns:inkml="http://www.w3.org/2003/InkML" xml:id="stk0" contextRef="#ctx0" brushRef="#br0">14888 2964 0,'0'0'2,"0"0"2,58-50 6,54-41 0,53-58 0,-20-25 1,-45 0-2,-34 9 1,-8-1 0,0 9 0,-9-9 0,5 9 0,-13 24 0,-12 34-1,-12 41 1,-9 25 0,-4 8 0,-4 9-1,-4 7 1,0 1 0,4 8-1,-58 83 2,-25 107-1,-24 125-1,-17 41 1,8-8-1,54-83 2,41-58-2,46-50 1,20-33 0,18-41 0,19-41 0,30-51 0</inkml:trace>
    </iact:actionData>
  </iact:action>
  <iact:action type="add" startTime="23447">
    <iact:property name="dataType"/>
    <iact:actionData xml:id="d1">
      <inkml:trace xmlns:inkml="http://www.w3.org/2003/InkML" xml:id="stk1" contextRef="#ctx0" brushRef="#br0">16585 2459 0,'0'0'7,"0"0"2,0 0 1,0 0 0,-75 25 0,17 24 0,-12 43 0,0 23-1,16-7 3,25-17-3,16-33 1,13-8 0,9-9-1,7-8 1,22 0 0,32-16 0,42-25 0</inkml:trace>
    </iact:actionData>
  </iact:action>
  <iact:action type="add" startTime="23787">
    <iact:property name="dataType"/>
    <iact:actionData xml:id="d2">
      <inkml:trace xmlns:inkml="http://www.w3.org/2003/InkML" xml:id="stk2" contextRef="#ctx0" brushRef="#br0">17760 2318 0,'0'0'7,"0"0"4,0 0-2,0 0 0,-75 33 1,-24 9 0,-29-1 0,12 0 1,21 17-2,20 17 1,21 16 0,17 8-1,16 1 2,17-9-2,21 0 1,28-17 0,38-7 0,29-34 0,70-66 0,141-125-1</inkml:trace>
    </iact:actionData>
  </iact:action>
  <iact:action type="add" startTime="24408">
    <iact:property name="dataType"/>
    <iact:actionData xml:id="d3">
      <inkml:trace xmlns:inkml="http://www.w3.org/2003/InkML" xml:id="stk3" contextRef="#ctx0" brushRef="#br0">14731 3842 0,'0'0'7,"0"0"2,0 0 1,0 0-1,0 0 1,66-17 0,-4 17-1,29-8 1,21 8 0,0-8 0,-9-1 2,-8 1-4,5 8 1,7 0 1,5 8-1,8-8 1,-12 0 0,-13-8 0,-13 8-1,1 0 1,8 0 0,17 8 0,12 9-1,-4-9 1,-5 9 0,-11-9 0,-1 9-1,9-9 1,7 8 0,-3-16 0,-4 0-1,3 0 1,9-8-1,4 8 1,1 8 0,-1 1-1,-21 7 1,-16 1 0,-8 8 0,-5-9-1,9 1 1,8-9 0,29-16 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1:58:37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774">
    <iact:property name="dataType"/>
    <iact:actionData xml:id="d0">
      <inkml:trace xmlns:inkml="http://www.w3.org/2003/InkML" xml:id="stk0" contextRef="#ctx0" brushRef="#br0">3411 6090 0,'0'0'3,"0"0"-2,0 0 8,0 0 1,0 0 0,0 0-1,0 0 1,0 0 0,0 0 0,0 0 0,0 0 0,0 0 0,0 0 0,0 0-1,0 0 1,0 0 0,0 0-1,0 0 2,0 0-2,0 0 1,0 0 0,0 0 0,0 0-1,0 0 1,0 0 0,0 0 0,0 0 0,0 0 0,0 0-1,42 0 1,-34 0 0,9 0-1,-9 0 1,8 0 0,1 0 0,8 0-1,-9 0 1,9 0 0,0 0 0,8 0-1,-8 0 1,8 0 0,0 0 0,0-4-1,-8 0 1,0 0 0,0 4-1,-1 0 3,-7 0-3,0 0 1,-1 0-1,1 0 1,-1 0 0,1-5 0,-9 5-1,13 0 1,-17 0 0,12 0 0,-7-4-1,7 4 1,1-4 0,-1 0 0,1 4-1,-1-4 1,1 4 0,0 0 0,-1 0 0</inkml:trace>
    </iact:actionData>
  </iact:action>
  <iact:action type="add" startTime="14516">
    <iact:property name="dataType"/>
    <iact:actionData xml:id="d1">
      <inkml:trace xmlns:inkml="http://www.w3.org/2003/InkML" xml:id="stk1" contextRef="#ctx0" brushRef="#br0">3411 6090 0,'0'0'7,"0"0"4,0 0-1,0 0-2,0 0 2,0 0-1,0 0 1,0 0 0,0 0-1,0 0 1,0 0 0,0 0-1,0 0 1,0 0 0,0 0-1,0 0 2,0 0-2,0 0 1,0 0-1,0 0 1,42 0 0,-26 0 0,1 0-1,-1-4 1,9 4-1,8 0 1,0 0-1,0 0 2,1 0-2,7 0 1,-8 0 0,8 0-1,-7 0 1,-1 0-1,0 0 2,-8 0-2,-1 0 1,1 0-1,-8 0 1,12 0 0,-17 0 0,5 0-1,-1 0 2,1 0-2,-1 0 0,1 0 1,-1 0 0,13 0-1,-16 0 1,12 0 0,-1-4-1,1 4 1,-8 0 0,-1 0-1,1 0 1,-1 0 0,1 0 0,0 0-1</inkml:trace>
    </iact:actionData>
  </iact:action>
  <iact:action type="add" startTime="16473">
    <iact:property name="dataType"/>
    <iact:actionData xml:id="d2">
      <inkml:trace xmlns:inkml="http://www.w3.org/2003/InkML" xml:id="stk2" contextRef="#ctx0" brushRef="#br0">3411 5871 0,'0'0'7,"0"0"3,0 0-1,0 0 1,0 0 0,0 0 0,0 0-1,0 0 1,0 0 0,0 0 0,0 0-1,0 0 1,0 0 0,0 0-1,0 0 1,50 37 0,-25-33 0,8 0-1,0 0 1,0 0-1,8 5 1,1-1 0,8 0 0,7-4-1,1 0 0</inkml:trace>
    </iact:actionData>
  </iact:action>
  <iact:action type="add" startTime="19516">
    <iact:property name="dataType"/>
    <iact:actionData xml:id="d3">
      <inkml:trace xmlns:inkml="http://www.w3.org/2003/InkML" xml:id="stk3" contextRef="#ctx0" brushRef="#br0">5592 6169 0,'0'0'6,"0"0"4,0 0 0,0 0-2,0 0 2,0 0 0,58 4-1,-9-4 1,22 0 0,7 0-1,5 4 1,-9 4 0,1 0 1,-1-3-2,1-1 1,3-4-1,9 0 1,0 0 0,-8 0-1,-5 4 1,-3 8 0,-5 1-1,4 3 1,1-3-1,7-1 1,9-4 0,4 1-1,0-1 1,-8 0 0,-9 1 0,-12-1-1,-4 0 1,-8-4 0,0 0 0,3 1-1,5-5 1,8 0 0,9 0-1,4 4 1,-1 0 0,-3 0-1,-1 0 1,-4-4 0,13-4 0,33-13-1,33-20 1,8-21-1</inkml:trace>
    </iact:actionData>
  </iact:action>
  <iact:action type="add" startTime="20907">
    <iact:property name="dataType"/>
    <iact:actionData xml:id="d4">
      <inkml:trace xmlns:inkml="http://www.w3.org/2003/InkML" xml:id="stk4" contextRef="#ctx0" brushRef="#br0">3411 6090 0,'0'0'7,"0"0"3,0 0 1,0 0-4,0 0 3,0 0 0,0 0 0,0 0-1,0 0 1,42 0 0,-1 0 0,17 0-1,16 0 1,9-4 0,-8 0-1,-9 4 1,-8 0 1,0 0-2,-9 0 1,9 0 0,4 4 0,0-4 0,29 0-1,0 0 1</inkml:trace>
    </iact:actionData>
  </iact:action>
  <iact:action type="add" startTime="41318">
    <iact:property name="dataType"/>
    <iact:actionData xml:id="d5">
      <inkml:trace xmlns:inkml="http://www.w3.org/2003/InkML" xml:id="stk5" contextRef="#ctx0" brushRef="#br0">9199 10483 0,'0'0'0,"0"0"4,0 0 6,0 0 0,0 0 0,0 0-1,0 0 1,0 0 0,0 0 0,-41 20 0,25 9-1,-9 38 1,-12 32 0,-9 21 0,-4 0 1,-3-4-3,-5 8 1,8 5 1,17-5 0,12 4 0,13 17 0,8 8-1,8 9 1,13-5 0,-5-20 0,-3-21 0,-5-9-1,-4 1 1,5 8 0,-1 0-1,4-21 1,-12-20 0,-8-22 0,-4-15 0,-5-13-1</inkml:trace>
    </iact:actionData>
  </iact:action>
  <iact:action type="add" startTime="41839">
    <iact:property name="dataType"/>
    <iact:actionData xml:id="d6">
      <inkml:trace xmlns:inkml="http://www.w3.org/2003/InkML" xml:id="stk6" contextRef="#ctx0" brushRef="#br0">8368 11414 0,'0'0'6,"0"0"4,0 0 0,0 0-1,0 0 1,0 0 2,91 21-4,0-21 1,29-8 1,4-1 0,-16 1 1,-22 4-2,-15 4 1,-9 0-1</inkml:trace>
    </iact:actionData>
  </iact:action>
  <iact:action type="add" startTime="42216">
    <iact:property name="dataType"/>
    <iact:actionData xml:id="d7">
      <inkml:trace xmlns:inkml="http://www.w3.org/2003/InkML" xml:id="stk7" contextRef="#ctx0" brushRef="#br0">9907 10040 0,'0'0'6,"-12"128"6,-1 129-4,5 136 2,-5 50-1,9-87 0,4-111 2,0-80-2,0-53 1,4-38-1,1-28 1,3-25-1</inkml:trace>
    </iact:actionData>
  </iact:action>
  <iact:action type="add" startTime="42611">
    <iact:property name="dataType"/>
    <iact:actionData xml:id="d8">
      <inkml:trace xmlns:inkml="http://www.w3.org/2003/InkML" xml:id="stk8" contextRef="#ctx0" brushRef="#br0">10813 11597 0,'0'0'6,"0"0"4,0 0 0,70-5-1,-8-7 0,5-13 1,-5-12 0,-17-9-1,-16-8 1,-21 1 0,-16-5 0,-29-9 1,-25 1-3,-17 8 3,5 13-1,12 16-1,16 16 0,13 17 1,-4 34 0,-4 53 0,3 54-1,13 24 1,13-15 0,8-34 0,16-21-1,13-16 1,33-17 0,33-37-1,0-33 1,37-46 2</inkml:trace>
    </iact:actionData>
  </iact:action>
  <iact:action type="add" startTime="43045">
    <iact:property name="dataType"/>
    <iact:actionData xml:id="d9">
      <inkml:trace xmlns:inkml="http://www.w3.org/2003/InkML" xml:id="stk9" contextRef="#ctx0" brushRef="#br0">11951 10752 0,'0'0'8,"0"0"2,0 0 0,58 108-1,45 28 1,54 51 1,5-9-2,-22-21 1,-36-45-1,-26-34 1,-20-28 1,-20-21-2,-26-17 1,-16-12-1</inkml:trace>
    </iact:actionData>
  </iact:action>
  <iact:action type="add" startTime="43249">
    <iact:property name="dataType"/>
    <iact:actionData xml:id="d10">
      <inkml:trace xmlns:inkml="http://www.w3.org/2003/InkML" xml:id="stk10" contextRef="#ctx0" brushRef="#br0">12745 10603 0,'0'0'8,"0"0"3,0 0-2,0 0 1,0 0 0,0 0 0,-62 120-1,-74 83 2,-59 66 0,13-29-2,83-87 0,45-58 1,29-37 0,17-24-1</inkml:trace>
    </iact:actionData>
  </iact:action>
  <iact:action type="add" startTime="45578">
    <iact:property name="dataType"/>
    <iact:actionData xml:id="d11">
      <inkml:trace xmlns:inkml="http://www.w3.org/2003/InkML" xml:id="stk11" contextRef="#ctx0" brushRef="#br0">7727 13377 0,'0'0'8,"0"0"0,0 0 2,0 0 0,70 8-1,4-4 1,34-4 0,20-8-1,29-9 2,9-7-1,16-14-1,-17 1 1,-28 0-1,-9 8 1,5 12-1,3 9 1,1 0 0,-5 4 0,9-5 0,4-7 0,12-5-1,0-8 1,-20-4-1,-1-4 1,9-1 0,4 5 0,4 8 0,-12 9 0,8-1-1,12 1 1,13-1 0,24 1 0,9-1 0,0-4-1,29-3 2,16-1-1,5-8 0,24-9 0,25 5 0</inkml:trace>
    </iact:actionData>
  </iact:action>
  <iact:action type="add" startTime="53822">
    <iact:property name="dataType"/>
    <iact:actionData xml:id="d12">
      <inkml:trace xmlns:inkml="http://www.w3.org/2003/InkML" xml:id="stk12" contextRef="#ctx0" brushRef="#br0">8438 14710 0,'0'0'2,"0"0"1,0 0 6,-20 83 0,11 8 1,5 41 0,4 38 1,4 16-2,5 13 1,3 8-1,-4-4 1,-4-29 0,0-25 0,1-33 0,-5-33-1,4-29 1,-4-38 0,0-16 0</inkml:trace>
    </iact:actionData>
  </iact:action>
  <iact:action type="add" startTime="54113">
    <iact:property name="dataType"/>
    <iact:actionData xml:id="d13">
      <inkml:trace xmlns:inkml="http://www.w3.org/2003/InkML" xml:id="stk13" contextRef="#ctx0" brushRef="#br0">8463 14371 0,'0'0'6,"0"0"3,0 0 1,0 0 0,58 0 0,16 4 0,30 4-1,-1 4 1,-16 5 0,-25-1 0,-12 9 0,-17 13 0,-12 20-1,-30 29 1,-44 53-1,-55 51 2,-37-1-2,25-57 1,42-46 0,28-34 0,21-19 0,12-14-1,13-7 1,8-5 0,21 0 0,29-8 0,41-8-1,42-4 1,20 3-1,-4 9 1,4 9-1,-8 11 1,-20 13 0,-38 0 0,-29 5 0,-25 3-1,-25 9 1,-32 24-1,-51 38 1,-49 25 0,-16-17 0,24-33 0,42-33-1,20-30 1,29-19-1,21-18 1</inkml:trace>
    </iact:actionData>
  </iact:action>
  <iact:action type="add" startTime="54742">
    <iact:property name="dataType"/>
    <iact:actionData xml:id="d14">
      <inkml:trace xmlns:inkml="http://www.w3.org/2003/InkML" xml:id="stk14" contextRef="#ctx0" brushRef="#br0">10068 16217 0,'0'0'8,"0"0"1,0 0 1</inkml:trace>
    </iact:actionData>
  </iact:action>
  <iact:action type="add" startTime="54915">
    <iact:property name="dataType"/>
    <iact:actionData xml:id="d15">
      <inkml:trace xmlns:inkml="http://www.w3.org/2003/InkML" xml:id="stk15" contextRef="#ctx0" brushRef="#br0">9928 14785 0,'0'0'8,"0"0"3,0 0-3</inkml:trace>
    </iact:actionData>
  </iact:action>
  <iact:action type="add" startTime="55311">
    <iact:property name="dataType"/>
    <iact:actionData xml:id="d16">
      <inkml:trace xmlns:inkml="http://www.w3.org/2003/InkML" xml:id="stk16" contextRef="#ctx0" brushRef="#br0">10209 15579 0,'0'0'7,"0"0"1,0 0 2,-25 42 0,25 20-1,8 46 1,5 24 0,-9-16 1,-8-29-3,0-25 3,0-16-2,-1-17 1,1-9 0,4-7-1,4-9 1,-4-4-1</inkml:trace>
    </iact:actionData>
  </iact:action>
  <iact:action type="add" startTime="55697">
    <iact:property name="dataType"/>
    <iact:actionData xml:id="d17">
      <inkml:trace xmlns:inkml="http://www.w3.org/2003/InkML" xml:id="stk17" contextRef="#ctx0" brushRef="#br0">11430 15248 0,'0'0'5,"0"0"12,0 0-14,0 0 7,0 0-1,0 0 0,0 0 1,0 0 0,0 0 0,-63 13 0,26-5-1,-8 4 0,-1 1 1,5 3 0,12 1 0,0-1-1,12 5 1,9 4 0,8 8 0,17 25 0,12 21 0,8 8 0,4 0-1,-8-21 1,-12-21-1,-4-11 2,-13-5-2,-4-5 1,-13 10 0,-20 15 0,-37 17-1,-29 1 1,-17-13-1</inkml:trace>
    </iact:actionData>
  </iact:action>
  <iact:action type="add" startTime="56228">
    <iact:property name="dataType"/>
    <iact:actionData xml:id="d18">
      <inkml:trace xmlns:inkml="http://www.w3.org/2003/InkML" xml:id="stk18" contextRef="#ctx0" brushRef="#br0">12009 15551 0,'0'0'6,"0"0"4,0 0-1,0 0 1,87 41 0,-25-29 0,0-8-1,-13-4 1,-15 0 0,-14-4-1,-12-4 1,-8-4 0,0 12-1,-28-58 1,-6 16 0,-3 9-1,0 17 1,0 11-1</inkml:trace>
    </iact:actionData>
  </iact:action>
  <iact:action type="add" startTime="56680">
    <iact:property name="dataType"/>
    <iact:actionData xml:id="d19">
      <inkml:trace xmlns:inkml="http://www.w3.org/2003/InkML" xml:id="stk19" contextRef="#ctx0" brushRef="#br0">12861 14992 0,'0'0'7,"0"0"1,0 0 3,-21 58-2,30 41 1,3 83 0,17 33-1,0-45 1,-4-62 0,-9-46 0,-7-33-1,-9-21 1,0-12 0,0-13-1,-5-41 2,10-49-2,7-38 1,9 0 0,8 29 0,4 29 0,0 25 0,0 25 0,-4 20-1,-4 17 2,0 13-2,8 20 1,4 25-1,0 29 1,-8 20 0,0 1 0,-17-17-1,1-21 3,-1-16-3</inkml:trace>
    </iact:actionData>
  </iact:action>
  <iact:action type="add" startTime="57406">
    <iact:property name="dataType"/>
    <iact:actionData xml:id="d20">
      <inkml:trace xmlns:inkml="http://www.w3.org/2003/InkML" xml:id="stk20" contextRef="#ctx0" brushRef="#br0">8087 16619 0,'0'0'7,"0"0"3,41-4 0,25-1-1,42 5 1,57 5 0,54 3 1,26 0-2,-18-4 0,-20-4 2,-8 0-2,-9 0 1,4 4 0,30 9-1,12 3 1,8 1 0,16 4-1,9-1 1,-16-16 0,7 1-1,-28-10 1,-9-7 0,-28 0 0,-5-1 0,-12 1-1,8-1 1,21-3-1,21-1 1,8 1 0,24 3-1,13-3 1,-20-1-1</inkml:trace>
    </iact:actionData>
  </iact:action>
  <iact:action type="add" startTime="99773">
    <iact:property name="dataType"/>
    <iact:actionData xml:id="d21">
      <inkml:trace xmlns:inkml="http://www.w3.org/2003/InkML" xml:id="stk21" contextRef="#ctx0" brushRef="#br0">18360 1209 0,'0'0'2,"0"0"-1,0 0 10,0 0-2,-42-25 0,22 16 1,-18 1 0,-20 16-1,-45 26 0,-50 57 2,-4 25-1,33-9 0,45-32-1,42-26 1,28-7 0,22-1-1,24 25 1,33 17 0,38 17-1,12-9 1,-21-17-1,-12-8 2,-21 1-3,-16 7 2,-29 26 1,-34 24-2,-36 33 1,-47 17 0,1-50-1,17-49 1,24-34 0,17-24-1</inkml:trace>
    </iact:actionData>
  </iact:action>
  <iact:action type="add" startTime="100196">
    <iact:property name="dataType"/>
    <iact:actionData xml:id="d22">
      <inkml:trace xmlns:inkml="http://www.w3.org/2003/InkML" xml:id="stk22" contextRef="#ctx0" brushRef="#br0">19046 1664 0,'0'0'7,"0"0"2,0 0 2,0 0-2,-12 74 0,16 51 1,9 65 0,11 9 0,18-33 0,12-59-1,12-49 1,4-50-1,29-49 2,25-58-2,5-75 1,-9-50-1,-33-8 1,-29 25 0,-30 33 0,-23 42-1,-26 8 1,-25 8 0,-28 25 0,-25 16-1,-17 25 1,4 34 0,17 24-1,-9 34 1,9 65 0,29 42 0,37 33-1,33 1 0,42-9 2,37-1-1,24-32 0,17-50-1,9-24 1,3-10 0,13 10 0,29 16-1,16-1 2,5 1-2,-9-33 0,-12-25 1</inkml:trace>
    </iact:actionData>
  </iact:action>
  <iact:action type="add" startTime="100778">
    <iact:property name="dataType"/>
    <iact:actionData xml:id="d23">
      <inkml:trace xmlns:inkml="http://www.w3.org/2003/InkML" xml:id="stk23" contextRef="#ctx0" brushRef="#br0">21276 596 0,'0'0'7,"0"0"3,0 0 0,5 58-1,11 83 1,13 140 1,0 67-3,-4-25 3,-9-50-2,1-74 1,0-67-1,-5-41 2,4-24-2,9-26 1,4-8-1,13 0 1,16-8 0,33-8 0,29-9-1,20-8 2,22-33-2,11-9 0</inkml:trace>
    </iact:actionData>
  </iact:action>
  <iact:action type="add" startTime="101358">
    <iact:property name="dataType"/>
    <iact:actionData xml:id="d24">
      <inkml:trace xmlns:inkml="http://www.w3.org/2003/InkML" xml:id="stk24" contextRef="#ctx0" brushRef="#br0">17354 3395 0,'0'0'6,"0"0"4,95 8-1,71 8 1,107 1 1,74 0-2,26-1 1,20 1 0,25-1 0,16-7-1,46 7 1,29 1 0,-8-1 0,-30-7 0,-32-9 0,-9-25-1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29368B6F-D890-4F43-ABE0-6DC7375B9B6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FCC25530-AB7D-40B4-8BD7-05695B101A8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9BF8CCE4-8510-401F-97F1-FEBA69E6AED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281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E618B57D-8888-4E23-9432-FF9DEF5E4F9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6175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D42D7AE1-4222-472A-BF46-CCAF4AE1916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4611AE02-8283-4A57-94B1-A7E28C76DD8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3B4F850-2EBA-4098-BF29-483F5F13F02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49DC2C16-8277-45E3-B232-D3C580C95152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BE1A17F1-65D3-43E2-BE15-2B86ED0488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BE18889D-C045-42DD-9DDB-71283C461B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35277358-034D-4A44-BEEF-AC153A4326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5BB7E728-D12E-4306-9AEB-C5808B60C6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62CD9F41-3FE3-42D4-AE76-FA1F3FBAD6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1F8056EF-35DB-4A74-A44C-8CF1AD5C9C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" y="2640"/>
                <a:ext cx="335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0F62A885-04DF-49B3-97B2-430962B16D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E8E69880-4EF9-491B-A099-BDCB8B4C11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D3CF87CB-38ED-4C64-9DD2-BB533953C57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83D35C4A-8CBF-4A52-9E32-1333CB31A37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0E6D9599-24AB-43A4-B373-9AB1511956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D1A96DBD-E099-45C1-8856-FB3799F0D5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D2AB828B-BE2D-4034-AB2C-99A4E5DC737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9998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13F0649-614B-4329-B251-45E4AC302C7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D8B443B7-316F-4159-AC41-D7CCE67C81C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A9377FB-8D1F-41DE-81EA-B8C1678D1FE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C255E9-709A-47F1-9277-AD42DF2EA08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6385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A9FC898-D81A-470B-9BD9-534A7C6426D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34A2470-CE76-42A4-9790-A0D64B8346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6F8DE8B0-EFB9-469F-8648-D762E9924AE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24499-E232-4F22-A929-0D4E0FF4331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9134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AA7C42B-2F9F-4DCB-A7D6-45183475784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1972115-10A0-466C-A050-222A6FA156C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222C9C7-2327-4516-BB73-98E3C9D10E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0040AB-83C5-4262-977C-FEC41FC3DC9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08860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A4F22D1F-D22E-4A2A-A7DA-2328D071A2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12B94002-0EDA-4C47-9984-AF87CE3FDC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79BE195-2E6F-4ACF-9265-063286A64E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EEEF6A-C096-498F-837A-6C5387A21A2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9040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BD34FF82-01D2-4DA8-95EA-133716606B5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2CCB7CBC-DFD0-451E-82C9-A2FE04DA81A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834A166-FB0D-4063-83D3-59B0E2BCB5C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2D0311-D3C4-4F33-98C6-8FEFE09C998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0694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4B979A28-A7DF-43D0-8CEF-D47828192D3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60F12E36-C52E-40B4-BC3F-6F0E8C7906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F30279FB-5DDA-4FD5-808F-96BBBC7C8B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7ACB9F-683A-479F-8033-89C99739589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7445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5F532A9B-9982-4475-9418-A04CACCA4D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8336024F-29F9-48C3-9506-8FADB93EF3C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6B3B2A00-D19C-4108-9D55-F4BEF5F8A34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8B48DF-6332-4D36-B0C0-8CFB92F604A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01657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D47E8DB6-035D-4B8F-873C-4E68556367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6EE72244-6FE9-4716-B218-FD0BF2BFCA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964DBDBF-DE5B-40FB-9EE2-0199BDA15C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B0C9A2-D24E-4206-B8DC-268470664B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83745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E6E4D78B-3EF7-4097-BD72-956444E74EC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3811F3B3-2F44-47E2-9EF3-8A2F69EDB5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B089C3D-42D0-4FA1-9F5D-BEDD7C2795D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28B96C-02A8-4AC5-AB4E-75EBAA3D49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52378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AC73D4C2-DDF0-44A4-85E2-AA1FBB82C4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CC98CB19-E760-46E3-91C4-97541E7BC03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EEDF2F8-A7EE-4DFE-A97B-FA9117A9891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D9877B-F9BD-4581-A86F-D98404554FB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24574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FD26081D-642A-4369-9362-638DBBD1740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A994E32D-70F4-4C2F-8E57-55C147C0EC61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945D627-A999-4334-B903-5006B4CF46F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8C0AAA6-7248-4236-824A-8E499C49738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1C5CCF1-AFAE-4775-864D-79C93063A89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84ED78EC-3D33-4244-96FB-DBDDAE738B27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8563A8EF-10B3-48F2-83BE-F88EDC3209CC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5F6AB0D4-2CE9-4481-B4E3-9736DC6ABF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AAC6CBB1-70AA-4312-BC44-79261FB2AC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8872518C-162D-469A-AF76-201A6FF9CE0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F34F177C-B1D6-4F0C-8F16-A47B7D8A3C4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6EE27C9E-DB9C-44BA-9845-EFC16F26EAF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1F9FF71B-85BD-4B1F-BBB3-8254EB56435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1.png"/><Relationship Id="rId5" Type="http://schemas.microsoft.com/office/2011/relationships/inkAction" Target="../ink/inkAction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3.png"/><Relationship Id="rId5" Type="http://schemas.microsoft.com/office/2011/relationships/inkAction" Target="../ink/inkAction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5.png"/><Relationship Id="rId5" Type="http://schemas.microsoft.com/office/2011/relationships/inkAction" Target="../ink/inkAction8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7.png"/><Relationship Id="rId5" Type="http://schemas.microsoft.com/office/2011/relationships/inkAction" Target="../ink/inkAction9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microsoft.com/office/2011/relationships/inkAction" Target="../ink/inkAction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1/relationships/inkAction" Target="../ink/inkAction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microsoft.com/office/2011/relationships/inkAction" Target="../ink/inkAction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microsoft.com/office/2011/relationships/inkAction" Target="../ink/inkAction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microsoft.com/office/2011/relationships/inkAction" Target="../ink/inkAction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529B2AB4-39B0-4B1F-905D-0F04565FD1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0938" y="2743200"/>
            <a:ext cx="7793037" cy="1143000"/>
          </a:xfrm>
        </p:spPr>
        <p:txBody>
          <a:bodyPr/>
          <a:lstStyle/>
          <a:p>
            <a:pPr algn="ctr" eaLnBrk="1" hangingPunct="1"/>
            <a:r>
              <a:rPr lang="zh-CN" altLang="en-US"/>
              <a:t>课程简介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F908E955-1374-40B9-A2B7-9AC289B401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29"/>
    </mc:Choice>
    <mc:Fallback xmlns="">
      <p:transition spd="slow" advTm="18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2E097F78-DA75-42E0-B06E-F1B95C0417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C</a:t>
            </a:r>
            <a:r>
              <a:rPr lang="zh-CN" altLang="en-US"/>
              <a:t>语言编程和优化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9EC1A7AC-8DC8-43AE-8E74-054DD33DB3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003800" y="1371600"/>
            <a:ext cx="3951288" cy="4724400"/>
          </a:xfrm>
        </p:spPr>
        <p:txBody>
          <a:bodyPr/>
          <a:lstStyle/>
          <a:p>
            <a:pPr eaLnBrk="1" hangingPunct="1"/>
            <a:r>
              <a:rPr lang="zh-CN" altLang="en-US"/>
              <a:t>为了获得运行更快的目标程序，你选择哪种编程方式？</a:t>
            </a:r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F59FD77B-25CA-42C8-9B96-5E0DC9416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450" y="1341438"/>
            <a:ext cx="3749675" cy="465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2B50734-2C54-4CD2-979F-0A8E7FB5B4A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8840" y="2009160"/>
              <a:ext cx="3415680" cy="3593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2B50734-2C54-4CD2-979F-0A8E7FB5B4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39480" y="1999800"/>
                <a:ext cx="3434400" cy="3612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21BCC18-1B4C-45DD-A204-DDDD6C3165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645"/>
    </mc:Choice>
    <mc:Fallback xmlns="">
      <p:transition spd="slow" advTm="183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29E2CE41-7E09-4190-A488-74E838492D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预习作业</a:t>
            </a:r>
            <a:endParaRPr lang="en-US" altLang="zh-CN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DA19432A-CEBC-4A9A-9AF1-B94AF361C1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回答上页</a:t>
            </a:r>
            <a:r>
              <a:rPr lang="en-US" altLang="zh-CN" dirty="0"/>
              <a:t>PPT</a:t>
            </a:r>
            <a:r>
              <a:rPr lang="zh-CN" altLang="en-US" dirty="0"/>
              <a:t>的问题</a:t>
            </a:r>
            <a:endParaRPr lang="en-US" altLang="zh-CN" dirty="0"/>
          </a:p>
          <a:p>
            <a:pPr eaLnBrk="1" hangingPunct="1"/>
            <a:r>
              <a:rPr lang="zh-CN" altLang="en-US" dirty="0"/>
              <a:t>不是通过纸面分析给出（猜测）答案</a:t>
            </a:r>
            <a:endParaRPr lang="en-US" altLang="zh-CN" dirty="0"/>
          </a:p>
          <a:p>
            <a:pPr eaLnBrk="1" hangingPunct="1"/>
            <a:r>
              <a:rPr lang="zh-CN" altLang="en-US" dirty="0"/>
              <a:t>在实际的计算机上测试两段代码，撰写简短文档、给出定量的结果</a:t>
            </a:r>
            <a:endParaRPr lang="en-US" altLang="zh-CN" dirty="0"/>
          </a:p>
          <a:p>
            <a:pPr lvl="1" eaLnBrk="1" hangingPunct="1"/>
            <a:r>
              <a:rPr lang="zh-CN" altLang="en-US" dirty="0"/>
              <a:t>补充一些代码，形成完整的程序，包括准确的计时（见性能测试方法</a:t>
            </a:r>
            <a:r>
              <a:rPr lang="en-US" altLang="zh-CN" dirty="0"/>
              <a:t>.pptx</a:t>
            </a:r>
            <a:r>
              <a:rPr lang="zh-CN" altLang="en-US"/>
              <a:t>）</a:t>
            </a:r>
            <a:endParaRPr lang="en-US" altLang="zh-CN"/>
          </a:p>
          <a:p>
            <a:pPr lvl="1" eaLnBrk="1" hangingPunct="1"/>
            <a:r>
              <a:rPr lang="zh-CN" altLang="en-US" dirty="0"/>
              <a:t>思考更完整的测试方案，包括不同问题规模、不同编译器优化级别、甚至不同编译器、不同机器</a:t>
            </a:r>
            <a:endParaRPr lang="zh-CN" altLang="zh-CN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2651B92-9DC6-48E6-A3A4-18F118CB81D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2911"/>
    </mc:Choice>
    <mc:Fallback xmlns="">
      <p:transition spd="slow" advTm="322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6F35E1EB-2840-424E-B784-5C263E71AA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需要的先导课程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EBC56886-A88F-42E7-B446-3E4F89E943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计算机基础</a:t>
            </a:r>
          </a:p>
          <a:p>
            <a:pPr eaLnBrk="1" hangingPunct="1"/>
            <a:r>
              <a:rPr lang="zh-CN" altLang="en-US"/>
              <a:t>高级语言程序设计</a:t>
            </a:r>
          </a:p>
          <a:p>
            <a:pPr eaLnBrk="1" hangingPunct="1"/>
            <a:r>
              <a:rPr lang="zh-CN" altLang="en-US"/>
              <a:t>数据结构</a:t>
            </a:r>
          </a:p>
          <a:p>
            <a:pPr eaLnBrk="1" hangingPunct="1"/>
            <a:r>
              <a:rPr lang="zh-CN" altLang="en-US"/>
              <a:t>操作系统</a:t>
            </a:r>
          </a:p>
          <a:p>
            <a:pPr eaLnBrk="1" hangingPunct="1"/>
            <a:r>
              <a:rPr lang="zh-CN" altLang="en-US"/>
              <a:t>汇编语言程序设计</a:t>
            </a:r>
          </a:p>
          <a:p>
            <a:pPr eaLnBrk="1" hangingPunct="1"/>
            <a:r>
              <a:rPr lang="en-US" altLang="zh-CN"/>
              <a:t>…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AC5A5D6-34FC-491F-8886-B25A8CD414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268"/>
    </mc:Choice>
    <mc:Fallback xmlns="">
      <p:transition spd="slow" advTm="142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1FF0A4AB-3616-407A-A39C-A05975587A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参考书目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4F902B55-E62D-4449-B9C4-E1ABED9E1F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600200"/>
            <a:ext cx="4800600" cy="47244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3333CC"/>
                </a:solidFill>
              </a:rPr>
              <a:t>《</a:t>
            </a:r>
            <a:r>
              <a:rPr lang="zh-CN" altLang="en-US">
                <a:solidFill>
                  <a:srgbClr val="3333CC"/>
                </a:solidFill>
              </a:rPr>
              <a:t>编译原理</a:t>
            </a:r>
            <a:r>
              <a:rPr lang="en-US" altLang="zh-CN">
                <a:solidFill>
                  <a:srgbClr val="3333CC"/>
                </a:solidFill>
              </a:rPr>
              <a:t>》</a:t>
            </a:r>
            <a:r>
              <a:rPr lang="zh-CN" altLang="en-US">
                <a:solidFill>
                  <a:srgbClr val="3333CC"/>
                </a:solidFill>
              </a:rPr>
              <a:t>（ </a:t>
            </a:r>
            <a:r>
              <a:rPr lang="en-US" altLang="zh-CN">
                <a:solidFill>
                  <a:srgbClr val="3333CC"/>
                </a:solidFill>
              </a:rPr>
              <a:t>Compliers: Principles, Techniques, and Tools</a:t>
            </a:r>
            <a:r>
              <a:rPr lang="zh-CN" altLang="en-US">
                <a:solidFill>
                  <a:srgbClr val="3333CC"/>
                </a:solidFill>
              </a:rPr>
              <a:t>中文版），李建中、姜守旭译，机械工业出版社，</a:t>
            </a:r>
            <a:r>
              <a:rPr lang="en-US" altLang="zh-CN">
                <a:solidFill>
                  <a:srgbClr val="3333CC"/>
                </a:solidFill>
              </a:rPr>
              <a:t>2003</a:t>
            </a:r>
          </a:p>
        </p:txBody>
      </p:sp>
      <p:pic>
        <p:nvPicPr>
          <p:cNvPr id="17412" name="Picture 5" descr="book4">
            <a:extLst>
              <a:ext uri="{FF2B5EF4-FFF2-40B4-BE49-F238E27FC236}">
                <a16:creationId xmlns:a16="http://schemas.microsoft.com/office/drawing/2014/main" id="{5D4DA6D8-6BBC-4C43-8D1E-EBA3FFFAF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1524000"/>
            <a:ext cx="3189288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F4E4A44-C799-4582-BFF0-5FC80D4B59A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863320" y="3536640"/>
              <a:ext cx="1626840" cy="15400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F4E4A44-C799-4582-BFF0-5FC80D4B59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53960" y="3527280"/>
                <a:ext cx="1645560" cy="1558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02141C9-5552-4293-A8CC-C8E0E5DDEB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625"/>
    </mc:Choice>
    <mc:Fallback xmlns="">
      <p:transition spd="slow" advTm="96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5BCE7962-B63D-4151-B0E3-4F2137B31A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参考书目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9B3C25F5-6295-4850-BE21-5B57B49704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600200"/>
            <a:ext cx="4913313" cy="47244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3333CC"/>
                </a:solidFill>
              </a:rPr>
              <a:t>《</a:t>
            </a:r>
            <a:r>
              <a:rPr lang="zh-CN" altLang="zh-CN">
                <a:solidFill>
                  <a:srgbClr val="3333CC"/>
                </a:solidFill>
              </a:rPr>
              <a:t>可变目标C编译器——设计与实现</a:t>
            </a:r>
            <a:r>
              <a:rPr lang="en-US" altLang="zh-CN">
                <a:solidFill>
                  <a:srgbClr val="3333CC"/>
                </a:solidFill>
              </a:rPr>
              <a:t>》</a:t>
            </a:r>
            <a:r>
              <a:rPr lang="zh-CN" altLang="en-US">
                <a:solidFill>
                  <a:srgbClr val="3333CC"/>
                </a:solidFill>
              </a:rPr>
              <a:t>（</a:t>
            </a:r>
            <a:r>
              <a:rPr lang="en-US" altLang="zh-CN">
                <a:solidFill>
                  <a:srgbClr val="3333CC"/>
                </a:solidFill>
              </a:rPr>
              <a:t>A Retargetable C Compiler: Design and Implementation</a:t>
            </a:r>
            <a:r>
              <a:rPr lang="zh-CN" altLang="en-US">
                <a:solidFill>
                  <a:srgbClr val="3333CC"/>
                </a:solidFill>
              </a:rPr>
              <a:t>），</a:t>
            </a:r>
            <a:r>
              <a:rPr lang="en-US" altLang="zh-CN">
                <a:solidFill>
                  <a:srgbClr val="3333CC"/>
                </a:solidFill>
              </a:rPr>
              <a:t>Christopher W.Fraser</a:t>
            </a:r>
            <a:r>
              <a:rPr lang="zh-CN" altLang="en-US">
                <a:solidFill>
                  <a:srgbClr val="3333CC"/>
                </a:solidFill>
              </a:rPr>
              <a:t>等著，</a:t>
            </a:r>
            <a:r>
              <a:rPr lang="zh-CN" altLang="zh-CN">
                <a:solidFill>
                  <a:srgbClr val="3333CC"/>
                </a:solidFill>
              </a:rPr>
              <a:t>王挺</a:t>
            </a:r>
            <a:r>
              <a:rPr lang="zh-CN" altLang="en-US">
                <a:solidFill>
                  <a:srgbClr val="3333CC"/>
                </a:solidFill>
              </a:rPr>
              <a:t>等译，电子工业出版社，</a:t>
            </a:r>
            <a:r>
              <a:rPr lang="en-US" altLang="zh-CN">
                <a:solidFill>
                  <a:srgbClr val="3333CC"/>
                </a:solidFill>
              </a:rPr>
              <a:t>2005</a:t>
            </a:r>
            <a:r>
              <a:rPr lang="en-US" altLang="zh-CN" b="1">
                <a:solidFill>
                  <a:srgbClr val="3333CC"/>
                </a:solidFill>
              </a:rPr>
              <a:t> </a:t>
            </a:r>
          </a:p>
        </p:txBody>
      </p:sp>
      <p:pic>
        <p:nvPicPr>
          <p:cNvPr id="18436" name="Picture 5" descr="book10">
            <a:extLst>
              <a:ext uri="{FF2B5EF4-FFF2-40B4-BE49-F238E27FC236}">
                <a16:creationId xmlns:a16="http://schemas.microsoft.com/office/drawing/2014/main" id="{6ACF88D6-66E4-4C06-AB10-E42F3D5CA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5600" y="1557338"/>
            <a:ext cx="33147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C780223-7666-4B9D-B6A5-6DEC6355347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303160" y="408240"/>
              <a:ext cx="1396080" cy="10317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C780223-7666-4B9D-B6A5-6DEC635534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93800" y="398880"/>
                <a:ext cx="1414800" cy="1050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CDAD7DF-993E-4CFF-B5BB-B6BCA60B7C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815"/>
    </mc:Choice>
    <mc:Fallback xmlns="">
      <p:transition spd="slow" advTm="77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56B37B90-8FF8-4FA2-9648-A64A665025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参考书目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93896A59-AAC5-43A7-9A7F-A078C01C232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676400"/>
            <a:ext cx="4800600" cy="47244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3333CC"/>
                </a:solidFill>
              </a:rPr>
              <a:t>《Lex</a:t>
            </a:r>
            <a:r>
              <a:rPr lang="zh-CN" altLang="en-US">
                <a:solidFill>
                  <a:srgbClr val="3333CC"/>
                </a:solidFill>
              </a:rPr>
              <a:t>与</a:t>
            </a:r>
            <a:r>
              <a:rPr lang="en-US" altLang="zh-CN">
                <a:solidFill>
                  <a:srgbClr val="3333CC"/>
                </a:solidFill>
              </a:rPr>
              <a:t>Yacc》</a:t>
            </a:r>
            <a:r>
              <a:rPr lang="zh-CN" altLang="en-US">
                <a:solidFill>
                  <a:srgbClr val="3333CC"/>
                </a:solidFill>
              </a:rPr>
              <a:t>（第二版）（</a:t>
            </a:r>
            <a:r>
              <a:rPr lang="en-US" altLang="zh-CN">
                <a:solidFill>
                  <a:srgbClr val="3333CC"/>
                </a:solidFill>
              </a:rPr>
              <a:t>Lex and Yacc</a:t>
            </a:r>
            <a:r>
              <a:rPr lang="zh-CN" altLang="en-US">
                <a:solidFill>
                  <a:srgbClr val="3333CC"/>
                </a:solidFill>
              </a:rPr>
              <a:t>），</a:t>
            </a:r>
            <a:r>
              <a:rPr lang="en-US" altLang="zh-CN">
                <a:solidFill>
                  <a:srgbClr val="3333CC"/>
                </a:solidFill>
              </a:rPr>
              <a:t>Levine</a:t>
            </a:r>
            <a:r>
              <a:rPr lang="zh-CN" altLang="en-US">
                <a:solidFill>
                  <a:srgbClr val="3333CC"/>
                </a:solidFill>
              </a:rPr>
              <a:t>等著，杨作梅等译，机械工业出版社，</a:t>
            </a:r>
            <a:r>
              <a:rPr lang="en-US" altLang="zh-CN">
                <a:solidFill>
                  <a:srgbClr val="3333CC"/>
                </a:solidFill>
              </a:rPr>
              <a:t>2003</a:t>
            </a:r>
          </a:p>
        </p:txBody>
      </p:sp>
      <p:pic>
        <p:nvPicPr>
          <p:cNvPr id="19460" name="Picture 4" descr="book3">
            <a:extLst>
              <a:ext uri="{FF2B5EF4-FFF2-40B4-BE49-F238E27FC236}">
                <a16:creationId xmlns:a16="http://schemas.microsoft.com/office/drawing/2014/main" id="{614D7447-660D-43C0-A6FA-80CEAABF5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447800"/>
            <a:ext cx="348615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B8FCC0A-B1C3-442E-ABBD-CB45F5F9270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214560"/>
              <a:ext cx="6938280" cy="58104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B8FCC0A-B1C3-442E-ABBD-CB45F5F927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18600" y="205200"/>
                <a:ext cx="6957000" cy="5829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AF037CF-F330-442B-A9B0-84567CE14D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343"/>
    </mc:Choice>
    <mc:Fallback xmlns="">
      <p:transition spd="slow" advTm="117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17C724E7-D540-4CFD-B5C7-043D7C89A4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参考资料、开发工具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5D4A95E0-3DEC-4DA4-93A4-EC2AF6F2D0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编译器自动生成工具</a:t>
            </a:r>
          </a:p>
          <a:p>
            <a:pPr lvl="1" eaLnBrk="1" hangingPunct="1"/>
            <a:r>
              <a:rPr lang="en-US" altLang="zh-CN" dirty="0"/>
              <a:t>Flex</a:t>
            </a:r>
            <a:r>
              <a:rPr lang="zh-CN" altLang="en-US" dirty="0"/>
              <a:t>、</a:t>
            </a:r>
            <a:r>
              <a:rPr lang="en-US" altLang="zh-CN" dirty="0"/>
              <a:t>Bison</a:t>
            </a:r>
          </a:p>
          <a:p>
            <a:pPr lvl="1" eaLnBrk="1" hangingPunct="1"/>
            <a:r>
              <a:rPr lang="en-US" altLang="zh-CN" dirty="0"/>
              <a:t>ANTLR</a:t>
            </a:r>
          </a:p>
          <a:p>
            <a:pPr eaLnBrk="1" hangingPunct="1"/>
            <a:r>
              <a:rPr lang="zh-CN" altLang="en-US" dirty="0"/>
              <a:t>汇编开发：</a:t>
            </a:r>
            <a:r>
              <a:rPr lang="en-US" altLang="zh-CN" dirty="0" err="1"/>
              <a:t>gcc</a:t>
            </a:r>
            <a:endParaRPr lang="en-US" altLang="zh-CN" dirty="0"/>
          </a:p>
          <a:p>
            <a:pPr eaLnBrk="1" hangingPunct="1"/>
            <a:r>
              <a:rPr lang="zh-CN" altLang="en-US" dirty="0"/>
              <a:t>编译器构造示例</a:t>
            </a:r>
          </a:p>
          <a:p>
            <a:pPr lvl="1" eaLnBrk="1" hangingPunct="1"/>
            <a:r>
              <a:rPr lang="en-US" altLang="zh-CN" dirty="0" err="1"/>
              <a:t>lcc</a:t>
            </a:r>
            <a:endParaRPr lang="en-US" altLang="zh-CN" dirty="0"/>
          </a:p>
          <a:p>
            <a:pPr lvl="1" eaLnBrk="1" hangingPunct="1"/>
            <a:r>
              <a:rPr lang="en-US" altLang="zh-CN" dirty="0"/>
              <a:t>Tiny-c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760A1AB-EE09-4F4B-A8ED-EEA9B49E82F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96560" y="2052360"/>
              <a:ext cx="3231000" cy="31197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760A1AB-EE09-4F4B-A8ED-EEA9B49E82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87200" y="2043000"/>
                <a:ext cx="3249720" cy="3138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2E4FE64-9A58-4CAC-AD0E-7B3D0F495E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694"/>
    </mc:Choice>
    <mc:Fallback xmlns="">
      <p:transition spd="slow" advTm="138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FCBC7601-7EB0-447C-8EDB-4433832C8B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成绩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BED99246-594D-4F75-B043-40824FCD1F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 dirty="0"/>
              <a:t>平时作业：</a:t>
            </a:r>
            <a:r>
              <a:rPr lang="en-US" altLang="zh-CN" sz="2800" dirty="0"/>
              <a:t>50</a:t>
            </a:r>
            <a:r>
              <a:rPr lang="zh-CN" altLang="en-US" sz="2800" dirty="0"/>
              <a:t>％</a:t>
            </a:r>
          </a:p>
          <a:p>
            <a:pPr lvl="1" eaLnBrk="1" hangingPunct="1"/>
            <a:r>
              <a:rPr lang="zh-CN" altLang="en-US" sz="2400" dirty="0"/>
              <a:t>书面作业（七次）：</a:t>
            </a:r>
            <a:r>
              <a:rPr lang="en-US" altLang="zh-CN" sz="2400" dirty="0"/>
              <a:t>18</a:t>
            </a:r>
            <a:r>
              <a:rPr lang="zh-CN" altLang="en-US" sz="2400" dirty="0"/>
              <a:t>％</a:t>
            </a:r>
          </a:p>
          <a:p>
            <a:pPr lvl="1" eaLnBrk="1" hangingPunct="1"/>
            <a:r>
              <a:rPr lang="zh-CN" altLang="en-US" sz="2400" dirty="0"/>
              <a:t>上机实习（七个步骤）：</a:t>
            </a:r>
            <a:r>
              <a:rPr lang="en-US" altLang="zh-CN" sz="2400" dirty="0"/>
              <a:t>32</a:t>
            </a:r>
            <a:r>
              <a:rPr lang="zh-CN" altLang="en-US" sz="2400" dirty="0"/>
              <a:t>％</a:t>
            </a:r>
          </a:p>
          <a:p>
            <a:pPr lvl="2" eaLnBrk="1" hangingPunct="1"/>
            <a:r>
              <a:rPr lang="zh-CN" altLang="en-US" sz="2000" dirty="0"/>
              <a:t>一个简化的</a:t>
            </a:r>
            <a:r>
              <a:rPr lang="en-US" altLang="zh-CN" sz="2000" dirty="0"/>
              <a:t>C</a:t>
            </a:r>
            <a:r>
              <a:rPr lang="zh-CN" altLang="en-US" sz="2000" dirty="0"/>
              <a:t>语言的编译器，鼓励用辅助工具</a:t>
            </a:r>
            <a:endParaRPr lang="en-US" altLang="zh-CN" sz="2000" dirty="0"/>
          </a:p>
          <a:p>
            <a:pPr lvl="1" eaLnBrk="1" hangingPunct="1"/>
            <a:r>
              <a:rPr lang="zh-CN" altLang="en-US" sz="2400" dirty="0"/>
              <a:t>必须按时完成，期末一股脑交上来不予接受</a:t>
            </a:r>
            <a:endParaRPr lang="en-US" altLang="zh-CN" sz="2400" dirty="0"/>
          </a:p>
          <a:p>
            <a:pPr lvl="1" eaLnBrk="1" hangingPunct="1"/>
            <a:r>
              <a:rPr lang="zh-CN" altLang="en-US" sz="2400" dirty="0"/>
              <a:t>发现抄袭情况，成绩为</a:t>
            </a:r>
            <a:r>
              <a:rPr lang="en-US" altLang="zh-CN" sz="2400" dirty="0"/>
              <a:t>0</a:t>
            </a:r>
          </a:p>
          <a:p>
            <a:pPr lvl="1" eaLnBrk="1" hangingPunct="1"/>
            <a:r>
              <a:rPr lang="zh-CN" altLang="en-US" sz="2400" dirty="0">
                <a:solidFill>
                  <a:srgbClr val="FF0000"/>
                </a:solidFill>
              </a:rPr>
              <a:t>长江雨课堂布置预习作业（要提交电子版解答</a:t>
            </a:r>
            <a:r>
              <a:rPr lang="en-US" altLang="zh-CN" sz="2400" dirty="0">
                <a:solidFill>
                  <a:srgbClr val="FF0000"/>
                </a:solidFill>
              </a:rPr>
              <a:t>/</a:t>
            </a:r>
            <a:r>
              <a:rPr lang="zh-CN" altLang="en-US" sz="2400" dirty="0">
                <a:solidFill>
                  <a:srgbClr val="FF0000"/>
                </a:solidFill>
              </a:rPr>
              <a:t>报告），与出勤一起考核，一共</a:t>
            </a:r>
            <a:r>
              <a:rPr lang="en-US" altLang="zh-CN" sz="2400" dirty="0">
                <a:solidFill>
                  <a:srgbClr val="FF0000"/>
                </a:solidFill>
              </a:rPr>
              <a:t>5</a:t>
            </a:r>
            <a:r>
              <a:rPr lang="zh-CN" altLang="en-US" sz="2400" dirty="0">
                <a:solidFill>
                  <a:srgbClr val="FF0000"/>
                </a:solidFill>
              </a:rPr>
              <a:t>次及以上未完成</a:t>
            </a:r>
            <a:r>
              <a:rPr lang="en-US" altLang="zh-CN" sz="2400" dirty="0">
                <a:solidFill>
                  <a:srgbClr val="FF0000"/>
                </a:solidFill>
              </a:rPr>
              <a:t>/</a:t>
            </a:r>
            <a:r>
              <a:rPr lang="zh-CN" altLang="en-US" sz="2400" dirty="0">
                <a:solidFill>
                  <a:srgbClr val="FF0000"/>
                </a:solidFill>
              </a:rPr>
              <a:t>未出勤，课程没有成绩</a:t>
            </a:r>
          </a:p>
          <a:p>
            <a:pPr eaLnBrk="1" hangingPunct="1"/>
            <a:r>
              <a:rPr lang="zh-CN" altLang="en-US" sz="2800" dirty="0"/>
              <a:t>期末考试：</a:t>
            </a:r>
            <a:r>
              <a:rPr lang="en-US" altLang="zh-CN" sz="2800" dirty="0"/>
              <a:t>50</a:t>
            </a:r>
            <a:r>
              <a:rPr lang="zh-CN" altLang="en-US" sz="2800" dirty="0"/>
              <a:t>％</a:t>
            </a:r>
            <a:endParaRPr lang="en-US" altLang="zh-CN" sz="2800" dirty="0"/>
          </a:p>
          <a:p>
            <a:pPr eaLnBrk="1" hangingPunct="1"/>
            <a:r>
              <a:rPr lang="zh-CN" altLang="en-US" sz="2800" dirty="0"/>
              <a:t>上机安排：周一晚</a:t>
            </a:r>
            <a:r>
              <a:rPr lang="en-US" altLang="zh-CN" sz="2800" dirty="0"/>
              <a:t>18:30~21:05</a:t>
            </a:r>
            <a:r>
              <a:rPr lang="zh-CN" altLang="en-US" sz="2800" dirty="0"/>
              <a:t>，第三周开始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8C0EF9-984E-4B23-B331-BCAF5B065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更加主动地提升自己的能力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7294A0-C421-40D4-B556-50623CAD0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构造一个编译器：系统能力</a:t>
            </a:r>
            <a:r>
              <a:rPr lang="en-US" altLang="zh-CN" sz="2800" dirty="0"/>
              <a:t>+</a:t>
            </a:r>
            <a:r>
              <a:rPr lang="zh-CN" altLang="en-US" sz="2800" dirty="0"/>
              <a:t>问题求解能力的双重培养</a:t>
            </a:r>
            <a:endParaRPr lang="en-US" altLang="zh-CN" sz="2800" dirty="0"/>
          </a:p>
          <a:p>
            <a:pPr lvl="1"/>
            <a:r>
              <a:rPr lang="zh-CN" altLang="en-US" sz="2400" dirty="0"/>
              <a:t>对编译器构造问题建模的能力：正则表达式、有限自动机等数学模型</a:t>
            </a:r>
            <a:endParaRPr lang="en-US" altLang="zh-CN" sz="2400" dirty="0"/>
          </a:p>
          <a:p>
            <a:pPr lvl="1"/>
            <a:r>
              <a:rPr lang="zh-CN" altLang="en-US" sz="2400" dirty="0"/>
              <a:t>在数学模型之上设计高效算法解决编译器各模块问题的能力</a:t>
            </a:r>
            <a:endParaRPr lang="en-US" altLang="zh-CN" sz="2400" dirty="0"/>
          </a:p>
          <a:p>
            <a:pPr lvl="1"/>
            <a:r>
              <a:rPr lang="zh-CN" altLang="en-US" sz="2400" dirty="0"/>
              <a:t>针对目标平台特点设计代码生成和代码优化算法的能力</a:t>
            </a:r>
            <a:endParaRPr lang="en-US" altLang="zh-CN" sz="2400" dirty="0"/>
          </a:p>
          <a:p>
            <a:pPr lvl="1"/>
            <a:r>
              <a:rPr lang="zh-CN" altLang="en-US" sz="2400" dirty="0"/>
              <a:t>使用高级语言准确、高效实现上述算法，形成完整编译器的能力</a:t>
            </a:r>
            <a:endParaRPr lang="en-US" altLang="zh-CN" sz="2400" dirty="0"/>
          </a:p>
          <a:p>
            <a:pPr lvl="1"/>
            <a:r>
              <a:rPr lang="zh-CN" altLang="en-US" sz="2400" dirty="0"/>
              <a:t>安装部署开发所需系统、工具链，进行调试的能力</a:t>
            </a:r>
            <a:endParaRPr lang="en-US" altLang="zh-CN" sz="2400" dirty="0"/>
          </a:p>
          <a:p>
            <a:pPr lvl="1"/>
            <a:r>
              <a:rPr lang="zh-CN" altLang="en-US" sz="2400" dirty="0"/>
              <a:t>清晰组织内容，用自然语言和形式化方式准确表达，并用</a:t>
            </a:r>
            <a:r>
              <a:rPr lang="en-US" altLang="zh-CN" sz="2400" dirty="0"/>
              <a:t>Latex</a:t>
            </a:r>
            <a:r>
              <a:rPr lang="zh-CN" altLang="en-US" sz="2400" dirty="0"/>
              <a:t>工具编写格式规范的技术文档的能力</a:t>
            </a:r>
          </a:p>
        </p:txBody>
      </p:sp>
    </p:spTree>
    <p:extLst>
      <p:ext uri="{BB962C8B-B14F-4D97-AF65-F5344CB8AC3E}">
        <p14:creationId xmlns:p14="http://schemas.microsoft.com/office/powerpoint/2010/main" val="525555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1B8819-FDAC-4EBC-A689-5785F0E2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南京大学教改实践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E1F6D5-190F-47E5-8E25-25A831A4C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以学生为本的课堂结构模型及实施方案</a:t>
            </a:r>
            <a:endParaRPr lang="en-US" altLang="zh-CN" dirty="0"/>
          </a:p>
          <a:p>
            <a:pPr lvl="1"/>
            <a:r>
              <a:rPr lang="zh-CN" altLang="en-US" dirty="0"/>
              <a:t>讲义：面向解题、深度优先、启发式</a:t>
            </a:r>
            <a:endParaRPr lang="en-US" altLang="zh-CN" dirty="0"/>
          </a:p>
          <a:p>
            <a:pPr lvl="1"/>
            <a:r>
              <a:rPr lang="zh-CN" altLang="en-US" dirty="0"/>
              <a:t>自学材料（教材）：经典摘选、提前自学</a:t>
            </a:r>
            <a:endParaRPr lang="en-US" altLang="zh-CN" dirty="0"/>
          </a:p>
          <a:p>
            <a:pPr lvl="1"/>
            <a:r>
              <a:rPr lang="zh-CN" altLang="en-US" dirty="0"/>
              <a:t>研讨内容（</a:t>
            </a:r>
            <a:r>
              <a:rPr lang="en-US" altLang="zh-CN" dirty="0"/>
              <a:t>OT</a:t>
            </a:r>
            <a:r>
              <a:rPr lang="zh-CN" altLang="en-US" dirty="0"/>
              <a:t>）：教师选题、学生讲解</a:t>
            </a:r>
            <a:endParaRPr lang="en-US" altLang="zh-CN" dirty="0"/>
          </a:p>
          <a:p>
            <a:pPr lvl="1"/>
            <a:r>
              <a:rPr lang="zh-CN" altLang="en-US" dirty="0"/>
              <a:t>课外作业：教材习题为主、覆盖全部学习内容</a:t>
            </a:r>
            <a:endParaRPr lang="en-US" altLang="zh-CN" dirty="0"/>
          </a:p>
          <a:p>
            <a:pPr lvl="1"/>
            <a:r>
              <a:rPr lang="zh-CN" altLang="en-US" dirty="0"/>
              <a:t>编程训练：围绕内容、编选题目</a:t>
            </a:r>
          </a:p>
        </p:txBody>
      </p:sp>
    </p:spTree>
    <p:extLst>
      <p:ext uri="{BB962C8B-B14F-4D97-AF65-F5344CB8AC3E}">
        <p14:creationId xmlns:p14="http://schemas.microsoft.com/office/powerpoint/2010/main" val="216979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1AF2359-57E4-414A-B692-A7C9B32D00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联系方式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7366749F-6264-431A-91DE-AD53AA229E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00113" y="1371600"/>
            <a:ext cx="7993062" cy="5081588"/>
          </a:xfrm>
        </p:spPr>
        <p:txBody>
          <a:bodyPr/>
          <a:lstStyle/>
          <a:p>
            <a:pPr eaLnBrk="1" hangingPunct="1"/>
            <a:r>
              <a:rPr lang="zh-CN" altLang="en-US" dirty="0"/>
              <a:t>主讲教师：王刚，李忠伟</a:t>
            </a:r>
          </a:p>
          <a:p>
            <a:pPr eaLnBrk="1" hangingPunct="1"/>
            <a:endParaRPr lang="zh-CN" altLang="en-US" dirty="0"/>
          </a:p>
          <a:p>
            <a:pPr eaLnBrk="1" hangingPunct="1"/>
            <a:r>
              <a:rPr lang="zh-CN" altLang="en-US" dirty="0"/>
              <a:t>办公地点：计控楼</a:t>
            </a:r>
            <a:r>
              <a:rPr lang="en-US" altLang="zh-CN" dirty="0"/>
              <a:t>409</a:t>
            </a:r>
          </a:p>
          <a:p>
            <a:r>
              <a:rPr lang="zh-CN" altLang="en-US" dirty="0"/>
              <a:t>邮        件：</a:t>
            </a:r>
            <a:r>
              <a:rPr lang="en-US" altLang="zh-CN" dirty="0"/>
              <a:t>wgzwp@nbjl.nankai.edu.cn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dirty="0"/>
              <a:t>                       lizhongwei@nbjl.nankai.edu.cn</a:t>
            </a:r>
          </a:p>
          <a:p>
            <a:r>
              <a:rPr lang="zh-CN" altLang="en-US"/>
              <a:t>长江雨</a:t>
            </a:r>
            <a:r>
              <a:rPr lang="zh-CN" altLang="en-US" dirty="0"/>
              <a:t>课堂、</a:t>
            </a:r>
            <a:r>
              <a:rPr lang="en-US" altLang="zh-CN" dirty="0"/>
              <a:t>QQ</a:t>
            </a:r>
            <a:r>
              <a:rPr lang="zh-CN" altLang="en-US" dirty="0"/>
              <a:t>群</a:t>
            </a:r>
          </a:p>
          <a:p>
            <a:pPr eaLnBrk="1" hangingPunct="1"/>
            <a:r>
              <a:rPr lang="zh-CN" altLang="en-US" dirty="0"/>
              <a:t>助        教：潘宇、杨科迪、费迪、孙一丁、李世阳（</a:t>
            </a:r>
            <a:r>
              <a:rPr lang="en-US" altLang="zh-CN" dirty="0"/>
              <a:t>2021</a:t>
            </a:r>
            <a:r>
              <a:rPr lang="zh-CN" altLang="en-US" dirty="0"/>
              <a:t>全国高校系统能力大赛编译系统设计赛二等奖、三等奖获得者）</a:t>
            </a:r>
            <a:endParaRPr lang="en-US" altLang="zh-C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E5827-57F1-4BE7-B54B-32020040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Open Topic</a:t>
            </a:r>
            <a:r>
              <a:rPr lang="zh-CN" altLang="en-US" dirty="0"/>
              <a:t>研讨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7E8EF4-CD59-43B2-A4FD-F7BB008E4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提前一周发布</a:t>
            </a:r>
            <a:endParaRPr lang="en-US" altLang="zh-CN" dirty="0"/>
          </a:p>
          <a:p>
            <a:r>
              <a:rPr lang="zh-CN" altLang="en-US" dirty="0"/>
              <a:t>学生抢题，事先准备</a:t>
            </a:r>
            <a:r>
              <a:rPr lang="en-US" altLang="zh-CN" dirty="0"/>
              <a:t>PPT</a:t>
            </a:r>
          </a:p>
          <a:p>
            <a:r>
              <a:rPr lang="zh-CN" altLang="en-US" dirty="0"/>
              <a:t>每周</a:t>
            </a:r>
            <a:r>
              <a:rPr lang="en-US" altLang="zh-CN" dirty="0"/>
              <a:t>4</a:t>
            </a:r>
            <a:r>
              <a:rPr lang="zh-CN" altLang="en-US" dirty="0"/>
              <a:t>位同学有机会上讲台用</a:t>
            </a:r>
            <a:r>
              <a:rPr lang="en-US" altLang="zh-CN" dirty="0"/>
              <a:t>25</a:t>
            </a:r>
            <a:r>
              <a:rPr lang="zh-CN" altLang="en-US" dirty="0"/>
              <a:t>分钟介绍对</a:t>
            </a:r>
            <a:r>
              <a:rPr lang="en-US" altLang="zh-CN" dirty="0"/>
              <a:t>OT</a:t>
            </a:r>
            <a:r>
              <a:rPr lang="zh-CN" altLang="en-US" dirty="0"/>
              <a:t>的理解</a:t>
            </a:r>
            <a:endParaRPr lang="en-US" altLang="zh-CN" dirty="0"/>
          </a:p>
          <a:p>
            <a:r>
              <a:rPr lang="zh-CN" altLang="en-US" dirty="0"/>
              <a:t>主讲教师作为听者参与点评讨论，重点关注思路和严谨性</a:t>
            </a:r>
            <a:endParaRPr lang="en-US" altLang="zh-CN" dirty="0"/>
          </a:p>
          <a:p>
            <a:r>
              <a:rPr lang="zh-CN" altLang="en-US" dirty="0"/>
              <a:t>图的应用：汉诺塔、</a:t>
            </a:r>
            <a:r>
              <a:rPr lang="en-US" altLang="zh-CN" dirty="0" err="1"/>
              <a:t>Pagerank</a:t>
            </a:r>
            <a:r>
              <a:rPr lang="zh-CN" altLang="en-US" dirty="0"/>
              <a:t>算法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786046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AA2653-2989-4810-B825-EBC2FCB07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教学安排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9A7DC3-8729-4CD4-9EB1-96BD9955B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提前预习，课前完成作业！</a:t>
            </a:r>
            <a:endParaRPr lang="en-US" altLang="zh-CN" dirty="0"/>
          </a:p>
          <a:p>
            <a:r>
              <a:rPr lang="zh-CN" altLang="en-US" dirty="0"/>
              <a:t>课堂讲授，讲解</a:t>
            </a:r>
            <a:r>
              <a:rPr lang="en-US" altLang="zh-CN" dirty="0"/>
              <a:t>+</a:t>
            </a:r>
            <a:r>
              <a:rPr lang="zh-CN" altLang="en-US" dirty="0"/>
              <a:t>提问</a:t>
            </a:r>
            <a:r>
              <a:rPr lang="en-US" altLang="zh-CN" dirty="0"/>
              <a:t>+OT</a:t>
            </a:r>
            <a:r>
              <a:rPr lang="zh-CN" altLang="en-US" dirty="0"/>
              <a:t>讨论</a:t>
            </a:r>
            <a:endParaRPr lang="en-US" altLang="zh-CN" dirty="0"/>
          </a:p>
          <a:p>
            <a:pPr lvl="1"/>
            <a:r>
              <a:rPr lang="zh-CN" altLang="en-US" dirty="0"/>
              <a:t>引导学生体会寻找答案过程，而非答案本身</a:t>
            </a:r>
            <a:endParaRPr lang="en-US" altLang="zh-CN" dirty="0"/>
          </a:p>
          <a:p>
            <a:pPr lvl="1"/>
            <a:r>
              <a:rPr lang="zh-CN" altLang="en-US" dirty="0"/>
              <a:t>相对定义、定理、算法本身，更关注动机、背景、正确性的思考和论证</a:t>
            </a:r>
            <a:endParaRPr lang="en-US" altLang="zh-CN" dirty="0"/>
          </a:p>
          <a:p>
            <a:pPr lvl="1"/>
            <a:r>
              <a:rPr lang="zh-CN" altLang="en-US" dirty="0"/>
              <a:t>如果你是第一个遇到此问题的人，怎么办？</a:t>
            </a:r>
            <a:endParaRPr lang="en-US" altLang="zh-CN" dirty="0"/>
          </a:p>
          <a:p>
            <a:r>
              <a:rPr lang="zh-CN" altLang="en-US" dirty="0"/>
              <a:t>习题课：作业完成情况解析、更难题目</a:t>
            </a:r>
            <a:endParaRPr lang="en-US" altLang="zh-CN" dirty="0"/>
          </a:p>
          <a:p>
            <a:r>
              <a:rPr lang="zh-CN" altLang="en-US" dirty="0"/>
              <a:t>实验：</a:t>
            </a:r>
            <a:r>
              <a:rPr lang="en-US" altLang="zh-CN" dirty="0"/>
              <a:t>OJ</a:t>
            </a:r>
            <a:r>
              <a:rPr lang="zh-CN" altLang="en-US" dirty="0"/>
              <a:t>点评，与理论教学呼应</a:t>
            </a:r>
          </a:p>
        </p:txBody>
      </p:sp>
    </p:spTree>
    <p:extLst>
      <p:ext uri="{BB962C8B-B14F-4D97-AF65-F5344CB8AC3E}">
        <p14:creationId xmlns:p14="http://schemas.microsoft.com/office/powerpoint/2010/main" val="42820294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FB3806-DECC-4333-931E-D90CE2B68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希望同学们在本学期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5C0C88-A1E3-482F-B0CA-3EA9C867A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课前主动预习：老师和助教会提供</a:t>
            </a:r>
            <a:r>
              <a:rPr lang="en-US" altLang="zh-CN" dirty="0"/>
              <a:t>PPT</a:t>
            </a:r>
            <a:r>
              <a:rPr lang="zh-CN" altLang="en-US" dirty="0"/>
              <a:t>和学案（指出本次学习内容、重点难点）</a:t>
            </a:r>
            <a:endParaRPr lang="en-US" altLang="zh-CN" dirty="0"/>
          </a:p>
          <a:p>
            <a:r>
              <a:rPr lang="zh-CN" altLang="en-US" dirty="0"/>
              <a:t>课堂主动思考、积极互动：老师会借助雨课堂引导大家</a:t>
            </a:r>
            <a:endParaRPr lang="en-US" altLang="zh-CN" dirty="0"/>
          </a:p>
          <a:p>
            <a:r>
              <a:rPr lang="zh-CN" altLang="en-US" dirty="0"/>
              <a:t>课后主动复习：老师会借助</a:t>
            </a:r>
            <a:r>
              <a:rPr lang="en-US" altLang="zh-CN" dirty="0"/>
              <a:t>QQ</a:t>
            </a:r>
            <a:r>
              <a:rPr lang="zh-CN" altLang="en-US" dirty="0"/>
              <a:t>群等提供更丰富的学习材料（音频讲解</a:t>
            </a:r>
            <a:r>
              <a:rPr lang="en-US" altLang="zh-CN" dirty="0"/>
              <a:t>PPT</a:t>
            </a:r>
            <a:r>
              <a:rPr lang="zh-CN" altLang="en-US" dirty="0"/>
              <a:t>等）</a:t>
            </a:r>
            <a:endParaRPr lang="en-US" altLang="zh-CN" dirty="0"/>
          </a:p>
          <a:p>
            <a:r>
              <a:rPr lang="zh-CN" altLang="en-US" dirty="0"/>
              <a:t>作业主动独立认真完成：老师会在课堂简要讲解主要思路</a:t>
            </a:r>
            <a:endParaRPr lang="en-US" altLang="zh-CN" dirty="0"/>
          </a:p>
          <a:p>
            <a:r>
              <a:rPr lang="zh-CN" altLang="en-US"/>
              <a:t>实验主动探索：老师和助教会提供辅助（实验教学指导书、辅助工具）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4226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>
            <a:extLst>
              <a:ext uri="{FF2B5EF4-FFF2-40B4-BE49-F238E27FC236}">
                <a16:creationId xmlns:a16="http://schemas.microsoft.com/office/drawing/2014/main" id="{122C016B-44A9-4723-B85F-69B0133472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联系方式</a:t>
            </a:r>
          </a:p>
        </p:txBody>
      </p:sp>
      <p:sp>
        <p:nvSpPr>
          <p:cNvPr id="7171" name="内容占位符 2">
            <a:extLst>
              <a:ext uri="{FF2B5EF4-FFF2-40B4-BE49-F238E27FC236}">
                <a16:creationId xmlns:a16="http://schemas.microsoft.com/office/drawing/2014/main" id="{7CDE5DE6-FE4F-456F-BB13-1D80130EA2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QQ  </a:t>
            </a:r>
            <a:r>
              <a:rPr lang="zh-CN" altLang="en-US" dirty="0"/>
              <a:t>群号：</a:t>
            </a:r>
            <a:r>
              <a:rPr lang="en-US" altLang="zh-CN" dirty="0"/>
              <a:t>225652842</a:t>
            </a:r>
          </a:p>
          <a:p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C97E709-2212-4953-ADCB-E245A8E0C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2276872"/>
            <a:ext cx="3429000" cy="33861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6575910A-27B2-48C2-ADCB-3A23875A62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课程目的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D8247440-CA14-458F-8173-9221F53418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71575" y="1248061"/>
            <a:ext cx="7772400" cy="4724400"/>
          </a:xfrm>
        </p:spPr>
        <p:txBody>
          <a:bodyPr/>
          <a:lstStyle/>
          <a:p>
            <a:pPr eaLnBrk="1" hangingPunct="1"/>
            <a:r>
              <a:rPr lang="zh-CN" altLang="en-US"/>
              <a:t>学习一些基础的编译理论和一些基本的编译技术</a:t>
            </a:r>
          </a:p>
          <a:p>
            <a:pPr eaLnBrk="1" hangingPunct="1"/>
            <a:r>
              <a:rPr lang="zh-CN" altLang="en-US"/>
              <a:t>学习一些辅助工具的使用</a:t>
            </a:r>
          </a:p>
          <a:p>
            <a:pPr eaLnBrk="1" hangingPunct="1"/>
            <a:r>
              <a:rPr lang="zh-CN" altLang="en-US"/>
              <a:t>能用这些理论、技术和工具设计一个简单的通用编译器（简化</a:t>
            </a:r>
            <a:r>
              <a:rPr lang="en-US" altLang="zh-CN"/>
              <a:t>C</a:t>
            </a:r>
            <a:r>
              <a:rPr lang="zh-CN" altLang="en-US"/>
              <a:t>编译器）</a:t>
            </a:r>
            <a:br>
              <a:rPr lang="zh-CN" altLang="en-US"/>
            </a:br>
            <a:r>
              <a:rPr lang="zh-CN" altLang="en-US"/>
              <a:t>能将编译技术应用于其他程序的设计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CE1076C-ED56-4BA2-B3AB-9785B3374E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777"/>
    </mc:Choice>
    <mc:Fallback xmlns="">
      <p:transition spd="slow" advTm="345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87F547E-0C88-437E-9920-B40EA9FD0F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课程内容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ECFD33DA-6234-49A7-BA6E-BF07A36B80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理解源程序的理论和技术</a:t>
            </a:r>
            <a:br>
              <a:rPr lang="zh-CN" altLang="en-US"/>
            </a:br>
            <a:r>
              <a:rPr lang="zh-CN" altLang="en-US"/>
              <a:t>词法分析、语法分析、语义分析</a:t>
            </a:r>
          </a:p>
          <a:p>
            <a:pPr eaLnBrk="1" hangingPunct="1"/>
            <a:r>
              <a:rPr lang="zh-CN" altLang="en-US"/>
              <a:t>将理解的结果转化为等价的目标程序的理论和技术</a:t>
            </a:r>
            <a:br>
              <a:rPr lang="zh-CN" altLang="en-US"/>
            </a:br>
            <a:r>
              <a:rPr lang="zh-CN" altLang="en-US"/>
              <a:t>中间代码生成、目标代码生成</a:t>
            </a:r>
          </a:p>
          <a:p>
            <a:pPr eaLnBrk="1" hangingPunct="1"/>
            <a:r>
              <a:rPr lang="zh-CN" altLang="en-US"/>
              <a:t>关于做得更好的理论和技术</a:t>
            </a:r>
            <a:br>
              <a:rPr lang="zh-CN" altLang="en-US"/>
            </a:br>
            <a:r>
              <a:rPr lang="zh-CN" altLang="en-US"/>
              <a:t>一些基本的优化方法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D937448-F4E4-4460-93A4-408E5BFDCA3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719880" y="4984200"/>
              <a:ext cx="1571760" cy="246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D937448-F4E4-4460-93A4-408E5BFDCA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10520" y="4974840"/>
                <a:ext cx="1590480" cy="264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B524882-0EBA-4C1C-BC33-E93E32480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888"/>
    </mc:Choice>
    <mc:Fallback xmlns="">
      <p:transition spd="slow" advTm="231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>
            <a:extLst>
              <a:ext uri="{FF2B5EF4-FFF2-40B4-BE49-F238E27FC236}">
                <a16:creationId xmlns:a16="http://schemas.microsoft.com/office/drawing/2014/main" id="{8A2226BA-C104-473A-A58D-8E0FD3DE18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为什么学编译原理</a:t>
            </a:r>
          </a:p>
        </p:txBody>
      </p:sp>
      <p:sp>
        <p:nvSpPr>
          <p:cNvPr id="10243" name="内容占位符 2">
            <a:extLst>
              <a:ext uri="{FF2B5EF4-FFF2-40B4-BE49-F238E27FC236}">
                <a16:creationId xmlns:a16="http://schemas.microsoft.com/office/drawing/2014/main" id="{91B1D7A4-125F-48E7-B99B-B34383BCE4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400"/>
              <a:t>I have always enjoyed teaching the compilers course. Compiler design is </a:t>
            </a:r>
            <a:r>
              <a:rPr lang="en-US" altLang="zh-CN" sz="2400">
                <a:solidFill>
                  <a:srgbClr val="FF0000"/>
                </a:solidFill>
              </a:rPr>
              <a:t>a beautiful marriage of theory and practice </a:t>
            </a:r>
            <a:r>
              <a:rPr lang="en-US" altLang="zh-CN" sz="2400"/>
              <a:t>-- it is one of the first major areas of systems programming 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400"/>
              <a:t>for which a strong theoretical foundation has developed that is now routinely used in practice.</a:t>
            </a:r>
            <a:endParaRPr lang="zh-CN" altLang="en-US" sz="2400"/>
          </a:p>
        </p:txBody>
      </p:sp>
      <p:pic>
        <p:nvPicPr>
          <p:cNvPr id="10244" name="图片 3">
            <a:extLst>
              <a:ext uri="{FF2B5EF4-FFF2-40B4-BE49-F238E27FC236}">
                <a16:creationId xmlns:a16="http://schemas.microsoft.com/office/drawing/2014/main" id="{C9C078B5-5B47-49F0-BD79-03B6746E8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138" y="3452813"/>
            <a:ext cx="4381500" cy="284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081F652-9074-476A-9B0C-BFAB4AB7FE6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421000" y="2542680"/>
              <a:ext cx="5846400" cy="9036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081F652-9074-476A-9B0C-BFAB4AB7FE6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11640" y="2533320"/>
                <a:ext cx="5865120" cy="922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51D6006-5E90-472A-AAB8-763479AA45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825"/>
    </mc:Choice>
    <mc:Fallback xmlns="">
      <p:transition spd="slow" advTm="314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18CBF2E-72B1-4218-A9D5-DA19DA38AF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为什么学编译原理（续）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8067EAC6-083A-4DB0-B37A-9337020027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对专业学习成果的一次很好的综合性的实践练习</a:t>
            </a:r>
            <a:r>
              <a:rPr lang="en-US" altLang="zh-CN"/>
              <a:t>——</a:t>
            </a:r>
            <a:r>
              <a:rPr lang="zh-CN" altLang="en-US">
                <a:solidFill>
                  <a:srgbClr val="FF0000"/>
                </a:solidFill>
              </a:rPr>
              <a:t>系统能力</a:t>
            </a:r>
          </a:p>
          <a:p>
            <a:pPr eaLnBrk="1" hangingPunct="1"/>
            <a:r>
              <a:rPr lang="zh-CN" altLang="en-US"/>
              <a:t>更好地理解现有的程序设计语言，更好地设计、优化程序</a:t>
            </a:r>
          </a:p>
          <a:p>
            <a:pPr eaLnBrk="1" hangingPunct="1"/>
            <a:r>
              <a:rPr lang="zh-CN" altLang="en-US"/>
              <a:t>实现新的通用程序设计语言</a:t>
            </a:r>
          </a:p>
          <a:p>
            <a:pPr eaLnBrk="1" hangingPunct="1"/>
            <a:r>
              <a:rPr lang="zh-CN" altLang="en-US"/>
              <a:t>实现一些专用语言、其他类型的应用</a:t>
            </a:r>
            <a:br>
              <a:rPr lang="zh-CN" altLang="en-US"/>
            </a:br>
            <a:r>
              <a:rPr lang="en-US" altLang="zh-CN"/>
              <a:t>HTML/XML</a:t>
            </a:r>
            <a:r>
              <a:rPr lang="zh-CN" altLang="en-US"/>
              <a:t>、</a:t>
            </a:r>
            <a:r>
              <a:rPr lang="en-US" altLang="zh-CN"/>
              <a:t>SQL</a:t>
            </a:r>
            <a:r>
              <a:rPr lang="zh-CN" altLang="en-US"/>
              <a:t>、</a:t>
            </a:r>
            <a:r>
              <a:rPr lang="en-US" altLang="zh-CN"/>
              <a:t>Latex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37287CD-0219-4534-952A-7900B1C9943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18280" y="1895760"/>
              <a:ext cx="6401880" cy="33807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37287CD-0219-4534-952A-7900B1C994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08920" y="1886400"/>
                <a:ext cx="6420600" cy="3399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BADB860-6C8D-4C00-90DF-178F45A0A0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2742"/>
    </mc:Choice>
    <mc:Fallback xmlns="">
      <p:transition spd="slow" advTm="302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F4445359-6C55-4428-813B-BF8E732848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为什么学编译原理（续）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7415C7E3-2C33-48AB-8026-7ADED1B6BD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MIT</a:t>
            </a:r>
            <a:r>
              <a:rPr lang="zh-CN" altLang="en-US"/>
              <a:t>不上编译课？</a:t>
            </a:r>
            <a:endParaRPr lang="en-US" altLang="zh-CN"/>
          </a:p>
        </p:txBody>
      </p:sp>
      <p:pic>
        <p:nvPicPr>
          <p:cNvPr id="12292" name="图片 1">
            <a:extLst>
              <a:ext uri="{FF2B5EF4-FFF2-40B4-BE49-F238E27FC236}">
                <a16:creationId xmlns:a16="http://schemas.microsoft.com/office/drawing/2014/main" id="{16099AAF-6EF1-4D6C-AE44-8BA7B9D05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3" y="2133600"/>
            <a:ext cx="8499475" cy="428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A29679C4-9A00-4A31-AB63-C51D3D5F22A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2390760"/>
              <a:ext cx="1886040" cy="5400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A29679C4-9A00-4A31-AB63-C51D3D5F22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18600" y="2381400"/>
                <a:ext cx="1904760" cy="727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52FE6627-2804-42D1-A307-98AC0FED7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907"/>
    </mc:Choice>
    <mc:Fallback xmlns="">
      <p:transition spd="slow" advTm="39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AF23AD53-FFCE-4E9E-9D4A-E46FE9D515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为什么学编译原理（续）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5C19DF43-43F8-480E-AF54-A0FDFF5793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MIT</a:t>
            </a:r>
            <a:r>
              <a:rPr lang="zh-CN" altLang="en-US"/>
              <a:t>的</a:t>
            </a:r>
            <a:r>
              <a:rPr lang="en-US" altLang="zh-CN"/>
              <a:t>Computer Language Engineering</a:t>
            </a:r>
            <a:r>
              <a:rPr lang="zh-CN" altLang="en-US"/>
              <a:t>是真正的编译课，</a:t>
            </a:r>
            <a:r>
              <a:rPr lang="en-US" altLang="zh-CN"/>
              <a:t>30</a:t>
            </a:r>
            <a:r>
              <a:rPr lang="zh-CN" altLang="en-US"/>
              <a:t>次的重课</a:t>
            </a:r>
            <a:endParaRPr lang="en-US" altLang="zh-CN"/>
          </a:p>
          <a:p>
            <a:pPr eaLnBrk="1" hangingPunct="1"/>
            <a:r>
              <a:rPr lang="zh-CN" altLang="en-US"/>
              <a:t>一半编译基础</a:t>
            </a:r>
            <a:r>
              <a:rPr lang="en-US" altLang="zh-CN"/>
              <a:t>——14</a:t>
            </a:r>
            <a:r>
              <a:rPr lang="zh-CN" altLang="en-US"/>
              <a:t>次课</a:t>
            </a:r>
            <a:endParaRPr lang="en-US" altLang="zh-CN"/>
          </a:p>
          <a:p>
            <a:pPr lvl="1" eaLnBrk="1" hangingPunct="1"/>
            <a:r>
              <a:rPr lang="zh-CN" altLang="en-US"/>
              <a:t>正则表达式、文法；自底向上分析法、自顶向下分析、中间表示；语义分析；非优化代码的自动生成</a:t>
            </a:r>
            <a:endParaRPr lang="en-US" altLang="zh-CN"/>
          </a:p>
          <a:p>
            <a:pPr eaLnBrk="1" hangingPunct="1"/>
            <a:r>
              <a:rPr lang="zh-CN" altLang="en-US"/>
              <a:t>一半程序分析</a:t>
            </a:r>
            <a:r>
              <a:rPr lang="en-US" altLang="zh-CN"/>
              <a:t>+</a:t>
            </a:r>
            <a:r>
              <a:rPr lang="zh-CN" altLang="en-US"/>
              <a:t>优化</a:t>
            </a:r>
            <a:r>
              <a:rPr lang="en-US" altLang="zh-CN"/>
              <a:t>——16</a:t>
            </a:r>
            <a:r>
              <a:rPr lang="zh-CN" altLang="en-US"/>
              <a:t>次课</a:t>
            </a:r>
            <a:endParaRPr lang="en-US" altLang="zh-CN"/>
          </a:p>
          <a:p>
            <a:pPr lvl="1" eaLnBrk="1" hangingPunct="1"/>
            <a:r>
              <a:rPr lang="zh-CN" altLang="en-US"/>
              <a:t>数据流分析、循环优化、寄存器分配、并行化、内存优化、指令调度</a:t>
            </a:r>
            <a:endParaRPr lang="en-US" altLang="zh-CN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9D4FBC2-8D6B-420A-9D6E-5ED51618289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458600" y="2351880"/>
              <a:ext cx="2620440" cy="2540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9D4FBC2-8D6B-420A-9D6E-5ED5161828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49240" y="2342520"/>
                <a:ext cx="2639160" cy="2558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7F7C520-6D96-43EC-B2A8-594FCB990E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826"/>
    </mc:Choice>
    <mc:Fallback xmlns="">
      <p:transition spd="slow" advTm="95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31.8|16.9|57.6|3.2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7610</TotalTime>
  <Words>1096</Words>
  <Application>Microsoft Office PowerPoint</Application>
  <PresentationFormat>全屏显示(4:3)</PresentationFormat>
  <Paragraphs>109</Paragraphs>
  <Slides>22</Slides>
  <Notes>0</Notes>
  <HiddenSlides>0</HiddenSlides>
  <MMClips>14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7" baseType="lpstr">
      <vt:lpstr>宋体</vt:lpstr>
      <vt:lpstr>Tahoma</vt:lpstr>
      <vt:lpstr>Times New Roman</vt:lpstr>
      <vt:lpstr>Wingdings</vt:lpstr>
      <vt:lpstr>Blends</vt:lpstr>
      <vt:lpstr>课程简介</vt:lpstr>
      <vt:lpstr>联系方式</vt:lpstr>
      <vt:lpstr>联系方式</vt:lpstr>
      <vt:lpstr>课程目的</vt:lpstr>
      <vt:lpstr>课程内容</vt:lpstr>
      <vt:lpstr>为什么学编译原理</vt:lpstr>
      <vt:lpstr>为什么学编译原理（续）</vt:lpstr>
      <vt:lpstr>为什么学编译原理（续）</vt:lpstr>
      <vt:lpstr>为什么学编译原理（续）</vt:lpstr>
      <vt:lpstr>C语言编程和优化</vt:lpstr>
      <vt:lpstr>预习作业</vt:lpstr>
      <vt:lpstr>需要的先导课程</vt:lpstr>
      <vt:lpstr>参考书目</vt:lpstr>
      <vt:lpstr>参考书目</vt:lpstr>
      <vt:lpstr>参考书目</vt:lpstr>
      <vt:lpstr>参考资料、开发工具</vt:lpstr>
      <vt:lpstr>成绩</vt:lpstr>
      <vt:lpstr>更加主动地提升自己的能力</vt:lpstr>
      <vt:lpstr>南京大学教改实践</vt:lpstr>
      <vt:lpstr>Open Topic研讨</vt:lpstr>
      <vt:lpstr>教学安排</vt:lpstr>
      <vt:lpstr>希望同学们在本学期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809</cp:revision>
  <dcterms:created xsi:type="dcterms:W3CDTF">2003-06-05T11:51:39Z</dcterms:created>
  <dcterms:modified xsi:type="dcterms:W3CDTF">2021-08-30T02:50:53Z</dcterms:modified>
</cp:coreProperties>
</file>

<file path=docProps/thumbnail.jpeg>
</file>